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0" r:id="rId2"/>
  </p:sldMasterIdLst>
  <p:notesMasterIdLst>
    <p:notesMasterId r:id="rId37"/>
  </p:notesMasterIdLst>
  <p:sldIdLst>
    <p:sldId id="1191" r:id="rId3"/>
    <p:sldId id="1197" r:id="rId4"/>
    <p:sldId id="1198" r:id="rId5"/>
    <p:sldId id="1199" r:id="rId6"/>
    <p:sldId id="1200" r:id="rId7"/>
    <p:sldId id="1201" r:id="rId8"/>
    <p:sldId id="1202" r:id="rId9"/>
    <p:sldId id="1203" r:id="rId10"/>
    <p:sldId id="1204" r:id="rId11"/>
    <p:sldId id="1205" r:id="rId12"/>
    <p:sldId id="1208" r:id="rId13"/>
    <p:sldId id="1211" r:id="rId14"/>
    <p:sldId id="1210" r:id="rId15"/>
    <p:sldId id="1212" r:id="rId16"/>
    <p:sldId id="1213" r:id="rId17"/>
    <p:sldId id="1214" r:id="rId18"/>
    <p:sldId id="1215" r:id="rId19"/>
    <p:sldId id="1216" r:id="rId20"/>
    <p:sldId id="1217" r:id="rId21"/>
    <p:sldId id="1218" r:id="rId22"/>
    <p:sldId id="1219" r:id="rId23"/>
    <p:sldId id="1220" r:id="rId24"/>
    <p:sldId id="1221" r:id="rId25"/>
    <p:sldId id="1222" r:id="rId26"/>
    <p:sldId id="1223" r:id="rId27"/>
    <p:sldId id="1232" r:id="rId28"/>
    <p:sldId id="1224" r:id="rId29"/>
    <p:sldId id="1225" r:id="rId30"/>
    <p:sldId id="1226" r:id="rId31"/>
    <p:sldId id="1227" r:id="rId32"/>
    <p:sldId id="1228" r:id="rId33"/>
    <p:sldId id="1229" r:id="rId34"/>
    <p:sldId id="1230" r:id="rId35"/>
    <p:sldId id="123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56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10"/>
    <p:restoredTop sz="96327"/>
  </p:normalViewPr>
  <p:slideViewPr>
    <p:cSldViewPr snapToGrid="0" snapToObjects="1" showGuides="1">
      <p:cViewPr varScale="1">
        <p:scale>
          <a:sx n="68" d="100"/>
          <a:sy n="68" d="100"/>
        </p:scale>
        <p:origin x="726" y="72"/>
      </p:cViewPr>
      <p:guideLst>
        <p:guide orient="horz" pos="1056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10E2F-7E7F-F04D-A043-F9F8A4741469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EA1AD-6EA3-1049-AB4E-FC15F4DC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33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982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656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17936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523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9885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343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09147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79177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31453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254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73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85836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502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588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0390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7762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922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88894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9508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47292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25749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647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1717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5754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01057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5660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7498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8720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8222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1412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469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561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8067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6659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23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2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1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88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94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31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07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4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96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29" y="650420"/>
            <a:ext cx="6551791" cy="1650991"/>
          </a:xfrm>
        </p:spPr>
        <p:txBody>
          <a:bodyPr>
            <a:normAutofit/>
          </a:bodyPr>
          <a:lstStyle/>
          <a:p>
            <a:r>
              <a:rPr lang="en-US" altLang="en-US" sz="6000" dirty="0">
                <a:cs typeface="Calibri" panose="020F0502020204030204" pitchFamily="34" charset="0"/>
              </a:rPr>
              <a:t>The Link Layer</a:t>
            </a:r>
            <a:endParaRPr lang="en-US" sz="6000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5AB9D8D-7F05-094B-8DA6-3095A7A7A09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574495" y="2100867"/>
            <a:ext cx="8716929" cy="4173132"/>
          </a:xfrm>
        </p:spPr>
        <p:txBody>
          <a:bodyPr>
            <a:normAutofit/>
          </a:bodyPr>
          <a:lstStyle/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Introduction to the Link Layer </a:t>
            </a:r>
            <a:r>
              <a:rPr lang="en-US" sz="3200" dirty="0"/>
              <a:t>	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Error-detection and -correction Techniques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Multiple Access Links and Protocols</a:t>
            </a:r>
          </a:p>
          <a:p>
            <a:pPr marL="403225" indent="-285750">
              <a:spcBef>
                <a:spcPts val="800"/>
              </a:spcBef>
              <a:buClr>
                <a:srgbClr val="0013A3"/>
              </a:buClr>
            </a:pPr>
            <a:r>
              <a:rPr lang="en-US" dirty="0"/>
              <a:t>Switched Local Area Networks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Link Virtualization: a Network as a Link Layer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Data Center Networking </a:t>
            </a:r>
          </a:p>
          <a:p>
            <a:pPr marL="403225" indent="-285750">
              <a:spcBef>
                <a:spcPts val="800"/>
              </a:spcBef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Retrospective: A Day in the Life of a Web Page Request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A40054A-B9BD-533C-6908-6C6742FC6BA5}"/>
              </a:ext>
            </a:extLst>
          </p:cNvPr>
          <p:cNvGrpSpPr/>
          <p:nvPr/>
        </p:nvGrpSpPr>
        <p:grpSpPr>
          <a:xfrm>
            <a:off x="8693834" y="792480"/>
            <a:ext cx="3127326" cy="3777138"/>
            <a:chOff x="7421880" y="792480"/>
            <a:chExt cx="4399280" cy="377713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29A2A3F-89AA-21FA-4A7A-11E5132811C0}"/>
                </a:ext>
              </a:extLst>
            </p:cNvPr>
            <p:cNvSpPr txBox="1"/>
            <p:nvPr/>
          </p:nvSpPr>
          <p:spPr>
            <a:xfrm>
              <a:off x="7421880" y="792480"/>
              <a:ext cx="43992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13A3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Computer Networks</a:t>
              </a:r>
            </a:p>
          </p:txBody>
        </p:sp>
        <p:pic>
          <p:nvPicPr>
            <p:cNvPr id="7" name="Picture 6" descr="Kurose_CVR_REV2.jpg">
              <a:extLst>
                <a:ext uri="{FF2B5EF4-FFF2-40B4-BE49-F238E27FC236}">
                  <a16:creationId xmlns:a16="http://schemas.microsoft.com/office/drawing/2014/main" id="{0023464C-BE7F-B473-23AF-90AD3BC31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0195" y="1828800"/>
              <a:ext cx="4161673" cy="2740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35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id="{75C8B8F2-44A8-AE4D-95ED-0C45E84A2CCD}"/>
              </a:ext>
            </a:extLst>
          </p:cNvPr>
          <p:cNvSpPr txBox="1">
            <a:spLocks noChangeArrowheads="1"/>
          </p:cNvSpPr>
          <p:nvPr/>
        </p:nvSpPr>
        <p:spPr>
          <a:xfrm>
            <a:off x="935519" y="1322317"/>
            <a:ext cx="10831760" cy="1196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25" marR="0" lvl="0" indent="-1111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walkthrough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sending a  datagram from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via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</a:p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focus on addressing – at IP (datagram) and MAC layer (frame) levels</a:t>
            </a:r>
          </a:p>
        </p:txBody>
      </p: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71633948-5785-5849-859F-87310A692F23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 Box 4">
            <a:extLst>
              <a:ext uri="{FF2B5EF4-FFF2-40B4-BE49-F238E27FC236}">
                <a16:creationId xmlns:a16="http://schemas.microsoft.com/office/drawing/2014/main" id="{7AA3B0EC-8E9C-EA40-807D-C0DCADFC5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7" name="Freeform 39">
            <a:extLst>
              <a:ext uri="{FF2B5EF4-FFF2-40B4-BE49-F238E27FC236}">
                <a16:creationId xmlns:a16="http://schemas.microsoft.com/office/drawing/2014/main" id="{877FF5E7-E20D-C343-A6A6-C03781D86E63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Line 40">
            <a:extLst>
              <a:ext uri="{FF2B5EF4-FFF2-40B4-BE49-F238E27FC236}">
                <a16:creationId xmlns:a16="http://schemas.microsoft.com/office/drawing/2014/main" id="{F783F2B5-328E-0E4F-B70F-C2AE78E3D854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Line 41">
            <a:extLst>
              <a:ext uri="{FF2B5EF4-FFF2-40B4-BE49-F238E27FC236}">
                <a16:creationId xmlns:a16="http://schemas.microsoft.com/office/drawing/2014/main" id="{C060EFA7-8C6E-3D40-B474-D7EA7BAB1B7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4" name="Text Box 58">
            <a:extLst>
              <a:ext uri="{FF2B5EF4-FFF2-40B4-BE49-F238E27FC236}">
                <a16:creationId xmlns:a16="http://schemas.microsoft.com/office/drawing/2014/main" id="{DB5EE02A-B01A-5E4C-B702-F6EBFE468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236" name="Line 67">
            <a:extLst>
              <a:ext uri="{FF2B5EF4-FFF2-40B4-BE49-F238E27FC236}">
                <a16:creationId xmlns:a16="http://schemas.microsoft.com/office/drawing/2014/main" id="{C65C148F-06BF-C940-B2DD-A67AC4BE27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9" name="Line 73">
            <a:extLst>
              <a:ext uri="{FF2B5EF4-FFF2-40B4-BE49-F238E27FC236}">
                <a16:creationId xmlns:a16="http://schemas.microsoft.com/office/drawing/2014/main" id="{2E33E508-B8D6-3E44-B5AA-A6A307EEE1B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0" name="Freeform 75">
            <a:extLst>
              <a:ext uri="{FF2B5EF4-FFF2-40B4-BE49-F238E27FC236}">
                <a16:creationId xmlns:a16="http://schemas.microsoft.com/office/drawing/2014/main" id="{25EB896A-E2EC-F64E-82DF-14D4BB8B17FF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Text Box 76">
            <a:extLst>
              <a:ext uri="{FF2B5EF4-FFF2-40B4-BE49-F238E27FC236}">
                <a16:creationId xmlns:a16="http://schemas.microsoft.com/office/drawing/2014/main" id="{6209BBA1-3ADB-DD4E-98BA-16778788F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31F04776-CE9C-1440-B37F-242C3E190A98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261" name="Rectangle 37">
              <a:extLst>
                <a:ext uri="{FF2B5EF4-FFF2-40B4-BE49-F238E27FC236}">
                  <a16:creationId xmlns:a16="http://schemas.microsoft.com/office/drawing/2014/main" id="{7820489A-5549-C442-BF3C-BC1AC11B6FE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262" name="Rectangle 37">
              <a:extLst>
                <a:ext uri="{FF2B5EF4-FFF2-40B4-BE49-F238E27FC236}">
                  <a16:creationId xmlns:a16="http://schemas.microsoft.com/office/drawing/2014/main" id="{9AF76EFA-4C5B-674E-BA86-9C05702BA8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84D12D1B-CACD-6E4B-9C38-D2F459245889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16FB099F-FBEA-9F48-8EAA-5BCE48732126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13DBFA26-F015-2547-A930-D01540DA83C0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id="{6BD83E9A-6CBF-3D4E-8F2F-EA68EE4D3756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24B4E4B6-6B7A-4A4B-A9EB-9BA919CAA349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8A579144-F431-924D-BEDF-34C91BDD544C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60A07585-2E49-1643-B16B-023093CA681A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99C7FFFB-540E-F04A-8756-DC9317FA983F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243" name="Rectangle 37">
            <a:extLst>
              <a:ext uri="{FF2B5EF4-FFF2-40B4-BE49-F238E27FC236}">
                <a16:creationId xmlns:a16="http://schemas.microsoft.com/office/drawing/2014/main" id="{2049FC20-01F9-A342-8ED2-71DDD4E2422B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4" name="Group 49">
            <a:extLst>
              <a:ext uri="{FF2B5EF4-FFF2-40B4-BE49-F238E27FC236}">
                <a16:creationId xmlns:a16="http://schemas.microsoft.com/office/drawing/2014/main" id="{0C6B5E2D-47E0-304A-802F-B33BA23951DC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259" name="Picture 50" descr="desktop_computer_stylized_medium">
              <a:extLst>
                <a:ext uri="{FF2B5EF4-FFF2-40B4-BE49-F238E27FC236}">
                  <a16:creationId xmlns:a16="http://schemas.microsoft.com/office/drawing/2014/main" id="{6C7B4EA6-CCA8-D147-AFAA-5DA13E6BAA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0" name="Freeform 51">
              <a:extLst>
                <a:ext uri="{FF2B5EF4-FFF2-40B4-BE49-F238E27FC236}">
                  <a16:creationId xmlns:a16="http://schemas.microsoft.com/office/drawing/2014/main" id="{48DE1DAA-CF8A-A24A-8DD9-85EF022FE8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5" name="Rectangle 37">
            <a:extLst>
              <a:ext uri="{FF2B5EF4-FFF2-40B4-BE49-F238E27FC236}">
                <a16:creationId xmlns:a16="http://schemas.microsoft.com/office/drawing/2014/main" id="{1976AEED-D3C4-4C40-B836-5E4352A36112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6" name="Group 49">
            <a:extLst>
              <a:ext uri="{FF2B5EF4-FFF2-40B4-BE49-F238E27FC236}">
                <a16:creationId xmlns:a16="http://schemas.microsoft.com/office/drawing/2014/main" id="{CA4E329E-B85D-034A-AD4E-3AA827B8BDBB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257" name="Picture 50" descr="desktop_computer_stylized_medium">
              <a:extLst>
                <a:ext uri="{FF2B5EF4-FFF2-40B4-BE49-F238E27FC236}">
                  <a16:creationId xmlns:a16="http://schemas.microsoft.com/office/drawing/2014/main" id="{1DF9E5DC-786D-6C49-ADDC-C953FEFE6B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8" name="Freeform 51">
              <a:extLst>
                <a:ext uri="{FF2B5EF4-FFF2-40B4-BE49-F238E27FC236}">
                  <a16:creationId xmlns:a16="http://schemas.microsoft.com/office/drawing/2014/main" id="{23D41A9D-8697-4D4D-8D16-A98A093EA1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7" name="Rectangle 37">
            <a:extLst>
              <a:ext uri="{FF2B5EF4-FFF2-40B4-BE49-F238E27FC236}">
                <a16:creationId xmlns:a16="http://schemas.microsoft.com/office/drawing/2014/main" id="{921F645F-8A94-2445-84B8-38720AF0200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248" name="Rectangle 37">
            <a:extLst>
              <a:ext uri="{FF2B5EF4-FFF2-40B4-BE49-F238E27FC236}">
                <a16:creationId xmlns:a16="http://schemas.microsoft.com/office/drawing/2014/main" id="{7E4E6975-B2CA-7444-B862-F4B4940509B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9" name="Group 44">
            <a:extLst>
              <a:ext uri="{FF2B5EF4-FFF2-40B4-BE49-F238E27FC236}">
                <a16:creationId xmlns:a16="http://schemas.microsoft.com/office/drawing/2014/main" id="{0E421EA6-E430-A84D-86CE-88CE29472188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255" name="Picture 45" descr="desktop_computer_stylized_medium">
              <a:extLst>
                <a:ext uri="{FF2B5EF4-FFF2-40B4-BE49-F238E27FC236}">
                  <a16:creationId xmlns:a16="http://schemas.microsoft.com/office/drawing/2014/main" id="{0CFB0548-75C3-B541-8DF5-553BDA442F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" name="Freeform 46">
              <a:extLst>
                <a:ext uri="{FF2B5EF4-FFF2-40B4-BE49-F238E27FC236}">
                  <a16:creationId xmlns:a16="http://schemas.microsoft.com/office/drawing/2014/main" id="{A0094AEB-3AFF-0940-8C77-D29712E481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0" name="Group 44">
            <a:extLst>
              <a:ext uri="{FF2B5EF4-FFF2-40B4-BE49-F238E27FC236}">
                <a16:creationId xmlns:a16="http://schemas.microsoft.com/office/drawing/2014/main" id="{BCF5D40A-A74B-274B-8ADA-55B66CD5DBFC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253" name="Picture 45" descr="desktop_computer_stylized_medium">
              <a:extLst>
                <a:ext uri="{FF2B5EF4-FFF2-40B4-BE49-F238E27FC236}">
                  <a16:creationId xmlns:a16="http://schemas.microsoft.com/office/drawing/2014/main" id="{771731DD-0069-DA47-95DF-85CE9F4918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4" name="Freeform 46">
              <a:extLst>
                <a:ext uri="{FF2B5EF4-FFF2-40B4-BE49-F238E27FC236}">
                  <a16:creationId xmlns:a16="http://schemas.microsoft.com/office/drawing/2014/main" id="{0818206B-A68C-604B-A676-494044A074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6ACCC7A-2790-4042-9C87-704C4398F4FC}"/>
              </a:ext>
            </a:extLst>
          </p:cNvPr>
          <p:cNvGrpSpPr/>
          <p:nvPr/>
        </p:nvGrpSpPr>
        <p:grpSpPr>
          <a:xfrm>
            <a:off x="1799535" y="4860508"/>
            <a:ext cx="8432226" cy="1763135"/>
            <a:chOff x="1799535" y="4860508"/>
            <a:chExt cx="8432226" cy="1763135"/>
          </a:xfrm>
        </p:grpSpPr>
        <p:sp>
          <p:nvSpPr>
            <p:cNvPr id="220" name="Text Box 21">
              <a:extLst>
                <a:ext uri="{FF2B5EF4-FFF2-40B4-BE49-F238E27FC236}">
                  <a16:creationId xmlns:a16="http://schemas.microsoft.com/office/drawing/2014/main" id="{8B5C784D-B8E9-0242-B1BF-5469854FDC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221" name="Text Box 22">
              <a:extLst>
                <a:ext uri="{FF2B5EF4-FFF2-40B4-BE49-F238E27FC236}">
                  <a16:creationId xmlns:a16="http://schemas.microsoft.com/office/drawing/2014/main" id="{C464F240-6EA6-E645-AE35-1132527BB1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222" name="Group 23">
              <a:extLst>
                <a:ext uri="{FF2B5EF4-FFF2-40B4-BE49-F238E27FC236}">
                  <a16:creationId xmlns:a16="http://schemas.microsoft.com/office/drawing/2014/main" id="{718D171D-585A-DA4B-8722-1465B928B3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273" name="Text Box 24">
                <a:extLst>
                  <a:ext uri="{FF2B5EF4-FFF2-40B4-BE49-F238E27FC236}">
                    <a16:creationId xmlns:a16="http://schemas.microsoft.com/office/drawing/2014/main" id="{6074A99D-1DA4-3A42-9396-9E51D4D7D3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274" name="Text Box 25">
                <a:extLst>
                  <a:ext uri="{FF2B5EF4-FFF2-40B4-BE49-F238E27FC236}">
                    <a16:creationId xmlns:a16="http://schemas.microsoft.com/office/drawing/2014/main" id="{7F04AB82-B2F9-5040-9BD7-B58343D5B0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223" name="Text Box 26">
              <a:extLst>
                <a:ext uri="{FF2B5EF4-FFF2-40B4-BE49-F238E27FC236}">
                  <a16:creationId xmlns:a16="http://schemas.microsoft.com/office/drawing/2014/main" id="{345706BC-EE35-E948-B847-B9C8F402B9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224" name="Text Box 27">
              <a:extLst>
                <a:ext uri="{FF2B5EF4-FFF2-40B4-BE49-F238E27FC236}">
                  <a16:creationId xmlns:a16="http://schemas.microsoft.com/office/drawing/2014/main" id="{C6892711-5B00-1B44-A3A1-ED7D7A05C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225" name="Text Box 30">
              <a:extLst>
                <a:ext uri="{FF2B5EF4-FFF2-40B4-BE49-F238E27FC236}">
                  <a16:creationId xmlns:a16="http://schemas.microsoft.com/office/drawing/2014/main" id="{C9755018-30C5-2F48-B77B-D1C5089AD5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226" name="Text Box 33">
              <a:extLst>
                <a:ext uri="{FF2B5EF4-FFF2-40B4-BE49-F238E27FC236}">
                  <a16:creationId xmlns:a16="http://schemas.microsoft.com/office/drawing/2014/main" id="{F8059422-13FC-B849-B3BE-4C2D1B5468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230" name="Line 44">
              <a:extLst>
                <a:ext uri="{FF2B5EF4-FFF2-40B4-BE49-F238E27FC236}">
                  <a16:creationId xmlns:a16="http://schemas.microsoft.com/office/drawing/2014/main" id="{5FF08ADC-A615-AA4F-988F-06E9F2E022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1" name="Line 45">
              <a:extLst>
                <a:ext uri="{FF2B5EF4-FFF2-40B4-BE49-F238E27FC236}">
                  <a16:creationId xmlns:a16="http://schemas.microsoft.com/office/drawing/2014/main" id="{C98C8486-5AB7-664F-9D85-3DD76A3625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2" name="Line 46">
              <a:extLst>
                <a:ext uri="{FF2B5EF4-FFF2-40B4-BE49-F238E27FC236}">
                  <a16:creationId xmlns:a16="http://schemas.microsoft.com/office/drawing/2014/main" id="{B1A0EF95-B5D7-6443-84A3-A0E0B10496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Line 47">
              <a:extLst>
                <a:ext uri="{FF2B5EF4-FFF2-40B4-BE49-F238E27FC236}">
                  <a16:creationId xmlns:a16="http://schemas.microsoft.com/office/drawing/2014/main" id="{4D21BB95-E938-424E-94A6-FA1551CE2B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35" name="Group 63">
              <a:extLst>
                <a:ext uri="{FF2B5EF4-FFF2-40B4-BE49-F238E27FC236}">
                  <a16:creationId xmlns:a16="http://schemas.microsoft.com/office/drawing/2014/main" id="{022EBB57-7AB3-7C45-9AC9-24B737F13F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271" name="Text Box 64">
                <a:extLst>
                  <a:ext uri="{FF2B5EF4-FFF2-40B4-BE49-F238E27FC236}">
                    <a16:creationId xmlns:a16="http://schemas.microsoft.com/office/drawing/2014/main" id="{9C1790DC-D8F5-D148-A191-4095380CC68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272" name="Text Box 65">
                <a:extLst>
                  <a:ext uri="{FF2B5EF4-FFF2-40B4-BE49-F238E27FC236}">
                    <a16:creationId xmlns:a16="http://schemas.microsoft.com/office/drawing/2014/main" id="{B09022AD-3504-8E4C-B2F0-99A5DA41EF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237" name="Text Box 71">
              <a:extLst>
                <a:ext uri="{FF2B5EF4-FFF2-40B4-BE49-F238E27FC236}">
                  <a16:creationId xmlns:a16="http://schemas.microsoft.com/office/drawing/2014/main" id="{E34EA307-0F5E-7E4E-9CE6-4AB424039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238" name="Text Box 72">
              <a:extLst>
                <a:ext uri="{FF2B5EF4-FFF2-40B4-BE49-F238E27FC236}">
                  <a16:creationId xmlns:a16="http://schemas.microsoft.com/office/drawing/2014/main" id="{B5B6783C-814C-0B4E-B164-BE3DE87DB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64FFBE43-D54F-1248-BB0F-8C6305664255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AF922730-B346-B540-9CCA-A7D5E3F387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5" name="Rectangle 2">
            <a:extLst>
              <a:ext uri="{FF2B5EF4-FFF2-40B4-BE49-F238E27FC236}">
                <a16:creationId xmlns:a16="http://schemas.microsoft.com/office/drawing/2014/main" id="{F2C09E71-12BD-2C45-A9FA-A6A951F6F19C}"/>
              </a:ext>
            </a:extLst>
          </p:cNvPr>
          <p:cNvSpPr txBox="1">
            <a:spLocks noChangeArrowheads="1"/>
          </p:cNvSpPr>
          <p:nvPr/>
        </p:nvSpPr>
        <p:spPr>
          <a:xfrm>
            <a:off x="923027" y="2179255"/>
            <a:ext cx="10196305" cy="1583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assume that: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B’s IP address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IP address of first hop router, 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R’s MAC address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</p:txBody>
      </p:sp>
    </p:spTree>
    <p:extLst>
      <p:ext uri="{BB962C8B-B14F-4D97-AF65-F5344CB8AC3E}">
        <p14:creationId xmlns:p14="http://schemas.microsoft.com/office/powerpoint/2010/main" val="144327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AutoShape 153">
            <a:extLst>
              <a:ext uri="{FF2B5EF4-FFF2-40B4-BE49-F238E27FC236}">
                <a16:creationId xmlns:a16="http://schemas.microsoft.com/office/drawing/2014/main" id="{C1DEC24C-BFB2-6B4F-BA81-EEC3A6A9C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7282" y="3404150"/>
            <a:ext cx="314325" cy="792163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78" name="Group 130">
            <a:extLst>
              <a:ext uri="{FF2B5EF4-FFF2-40B4-BE49-F238E27FC236}">
                <a16:creationId xmlns:a16="http://schemas.microsoft.com/office/drawing/2014/main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90" name="Group 151">
            <a:extLst>
              <a:ext uri="{FF2B5EF4-FFF2-40B4-BE49-F238E27FC236}">
                <a16:creationId xmlns:a16="http://schemas.microsoft.com/office/drawing/2014/main" id="{B486901D-4BFD-A447-BC3C-D5DADB46F879}"/>
              </a:ext>
            </a:extLst>
          </p:cNvPr>
          <p:cNvGrpSpPr>
            <a:grpSpLocks/>
          </p:cNvGrpSpPr>
          <p:nvPr/>
        </p:nvGrpSpPr>
        <p:grpSpPr bwMode="auto">
          <a:xfrm>
            <a:off x="3033570" y="2961238"/>
            <a:ext cx="2011362" cy="760412"/>
            <a:chOff x="1197" y="1665"/>
            <a:chExt cx="1267" cy="479"/>
          </a:xfrm>
        </p:grpSpPr>
        <p:grpSp>
          <p:nvGrpSpPr>
            <p:cNvPr id="191" name="Group 150">
              <a:extLst>
                <a:ext uri="{FF2B5EF4-FFF2-40B4-BE49-F238E27FC236}">
                  <a16:creationId xmlns:a16="http://schemas.microsoft.com/office/drawing/2014/main" id="{DB9AC85E-9F88-E44B-86D1-FA4DC8294C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31" y="1990"/>
              <a:ext cx="691" cy="154"/>
              <a:chOff x="1231" y="1990"/>
              <a:chExt cx="691" cy="154"/>
            </a:xfrm>
          </p:grpSpPr>
          <p:sp>
            <p:nvSpPr>
              <p:cNvPr id="193" name="Rectangle 123">
                <a:extLst>
                  <a:ext uri="{FF2B5EF4-FFF2-40B4-BE49-F238E27FC236}">
                    <a16:creationId xmlns:a16="http://schemas.microsoft.com/office/drawing/2014/main" id="{82C7BD2C-0748-4943-8169-C08605635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" y="1991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4" name="Line 124">
                <a:extLst>
                  <a:ext uri="{FF2B5EF4-FFF2-40B4-BE49-F238E27FC236}">
                    <a16:creationId xmlns:a16="http://schemas.microsoft.com/office/drawing/2014/main" id="{CEC87B94-6EC9-8B4B-B829-61592882D5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37" y="1990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125">
                <a:extLst>
                  <a:ext uri="{FF2B5EF4-FFF2-40B4-BE49-F238E27FC236}">
                    <a16:creationId xmlns:a16="http://schemas.microsoft.com/office/drawing/2014/main" id="{0397BBAB-8DE8-C34D-93BF-78BBA0802D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7" y="1992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92" name="Text Box 126">
              <a:extLst>
                <a:ext uri="{FF2B5EF4-FFF2-40B4-BE49-F238E27FC236}">
                  <a16:creationId xmlns:a16="http://schemas.microsoft.com/office/drawing/2014/main" id="{3CF80CC5-5CA2-3F49-8AE1-D6488278A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7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196" name="Group 141">
            <a:extLst>
              <a:ext uri="{FF2B5EF4-FFF2-40B4-BE49-F238E27FC236}">
                <a16:creationId xmlns:a16="http://schemas.microsoft.com/office/drawing/2014/main" id="{43D6CC11-6A15-DA4D-A6B4-3A498BA39B16}"/>
              </a:ext>
            </a:extLst>
          </p:cNvPr>
          <p:cNvGrpSpPr>
            <a:grpSpLocks/>
          </p:cNvGrpSpPr>
          <p:nvPr/>
        </p:nvGrpSpPr>
        <p:grpSpPr bwMode="auto">
          <a:xfrm>
            <a:off x="3166920" y="3221588"/>
            <a:ext cx="146050" cy="385762"/>
            <a:chOff x="1272" y="1762"/>
            <a:chExt cx="92" cy="243"/>
          </a:xfrm>
        </p:grpSpPr>
        <p:sp>
          <p:nvSpPr>
            <p:cNvPr id="197" name="Line 127">
              <a:extLst>
                <a:ext uri="{FF2B5EF4-FFF2-40B4-BE49-F238E27FC236}">
                  <a16:creationId xmlns:a16="http://schemas.microsoft.com/office/drawing/2014/main" id="{CFF4232C-6C8D-CA46-B8DF-55A6B990E6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8" name="Line 128">
              <a:extLst>
                <a:ext uri="{FF2B5EF4-FFF2-40B4-BE49-F238E27FC236}">
                  <a16:creationId xmlns:a16="http://schemas.microsoft.com/office/drawing/2014/main" id="{0FC90CB0-074D-124C-8085-60D0348EE5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9" name="Rectangle 143">
            <a:extLst>
              <a:ext uri="{FF2B5EF4-FFF2-40B4-BE49-F238E27FC236}">
                <a16:creationId xmlns:a16="http://schemas.microsoft.com/office/drawing/2014/main" id="{F8580D94-0394-A442-8CB6-1546E5F04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9776" y="1283045"/>
            <a:ext cx="10769945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IP datagram with IP source A, destination B </a:t>
            </a:r>
          </a:p>
        </p:txBody>
      </p:sp>
      <p:sp>
        <p:nvSpPr>
          <p:cNvPr id="200" name="Rectangle 144">
            <a:extLst>
              <a:ext uri="{FF2B5EF4-FFF2-40B4-BE49-F238E27FC236}">
                <a16:creationId xmlns:a16="http://schemas.microsoft.com/office/drawing/2014/main" id="{093EF9D2-90C4-4246-A4CE-501547C45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2476" y="1672614"/>
            <a:ext cx="1020065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link-layer frame containing A-to-B IP datagram</a:t>
            </a:r>
          </a:p>
          <a:p>
            <a:pPr marL="574675" marR="0" lvl="1" indent="-231775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R's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address is frame’s destination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01" name="Group 152">
            <a:extLst>
              <a:ext uri="{FF2B5EF4-FFF2-40B4-BE49-F238E27FC236}">
                <a16:creationId xmlns:a16="http://schemas.microsoft.com/office/drawing/2014/main" id="{30393C52-80B1-B34B-82FD-6D6AFC8693EE}"/>
              </a:ext>
            </a:extLst>
          </p:cNvPr>
          <p:cNvGrpSpPr>
            <a:grpSpLocks/>
          </p:cNvGrpSpPr>
          <p:nvPr/>
        </p:nvGrpSpPr>
        <p:grpSpPr bwMode="auto">
          <a:xfrm>
            <a:off x="2617645" y="2562775"/>
            <a:ext cx="2443162" cy="1519238"/>
            <a:chOff x="931" y="1414"/>
            <a:chExt cx="1539" cy="957"/>
          </a:xfrm>
        </p:grpSpPr>
        <p:sp>
          <p:nvSpPr>
            <p:cNvPr id="202" name="Text Box 135">
              <a:extLst>
                <a:ext uri="{FF2B5EF4-FFF2-40B4-BE49-F238E27FC236}">
                  <a16:creationId xmlns:a16="http://schemas.microsoft.com/office/drawing/2014/main" id="{374D8384-205B-1346-973B-C4A7A0B52B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E6-E9-00-17-BB-4B</a:t>
              </a:r>
            </a:p>
          </p:txBody>
        </p:sp>
        <p:grpSp>
          <p:nvGrpSpPr>
            <p:cNvPr id="203" name="Group 145">
              <a:extLst>
                <a:ext uri="{FF2B5EF4-FFF2-40B4-BE49-F238E27FC236}">
                  <a16:creationId xmlns:a16="http://schemas.microsoft.com/office/drawing/2014/main" id="{324C4549-7D5D-384F-879F-F56865A6A8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08" name="Rectangle 138">
                <a:extLst>
                  <a:ext uri="{FF2B5EF4-FFF2-40B4-BE49-F238E27FC236}">
                    <a16:creationId xmlns:a16="http://schemas.microsoft.com/office/drawing/2014/main" id="{792B456E-98EA-6B4A-876C-B0AFF8E18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09" name="Rectangle 132">
                <a:extLst>
                  <a:ext uri="{FF2B5EF4-FFF2-40B4-BE49-F238E27FC236}">
                    <a16:creationId xmlns:a16="http://schemas.microsoft.com/office/drawing/2014/main" id="{1508FFC8-F29B-B547-818C-4E76AD809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0" name="Line 133">
                <a:extLst>
                  <a:ext uri="{FF2B5EF4-FFF2-40B4-BE49-F238E27FC236}">
                    <a16:creationId xmlns:a16="http://schemas.microsoft.com/office/drawing/2014/main" id="{9D7FBAE4-C7D6-034D-9F66-0E702A18BC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1" name="Line 134">
                <a:extLst>
                  <a:ext uri="{FF2B5EF4-FFF2-40B4-BE49-F238E27FC236}">
                    <a16:creationId xmlns:a16="http://schemas.microsoft.com/office/drawing/2014/main" id="{9A8B4FC8-4A21-FC48-8F5C-42315337A0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2" name="Line 139">
                <a:extLst>
                  <a:ext uri="{FF2B5EF4-FFF2-40B4-BE49-F238E27FC236}">
                    <a16:creationId xmlns:a16="http://schemas.microsoft.com/office/drawing/2014/main" id="{1BD450FA-6D95-6745-8EF4-368B3B8519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3" name="Line 140">
                <a:extLst>
                  <a:ext uri="{FF2B5EF4-FFF2-40B4-BE49-F238E27FC236}">
                    <a16:creationId xmlns:a16="http://schemas.microsoft.com/office/drawing/2014/main" id="{0D4EB437-69D7-4C47-A77B-9756687B8B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4" name="Line 146">
              <a:extLst>
                <a:ext uri="{FF2B5EF4-FFF2-40B4-BE49-F238E27FC236}">
                  <a16:creationId xmlns:a16="http://schemas.microsoft.com/office/drawing/2014/main" id="{39B1C57E-A0B3-D648-A52F-CE4868DFC7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5" name="Line 147">
              <a:extLst>
                <a:ext uri="{FF2B5EF4-FFF2-40B4-BE49-F238E27FC236}">
                  <a16:creationId xmlns:a16="http://schemas.microsoft.com/office/drawing/2014/main" id="{5B09FD8B-0878-5849-9CD0-9079BE5AB6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6" name="Line 148">
              <a:extLst>
                <a:ext uri="{FF2B5EF4-FFF2-40B4-BE49-F238E27FC236}">
                  <a16:creationId xmlns:a16="http://schemas.microsoft.com/office/drawing/2014/main" id="{F9CDF104-5CA2-3D47-B4A6-1BF38DE29B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7" name="Line 149">
              <a:extLst>
                <a:ext uri="{FF2B5EF4-FFF2-40B4-BE49-F238E27FC236}">
                  <a16:creationId xmlns:a16="http://schemas.microsoft.com/office/drawing/2014/main" id="{FA91BD8F-96F1-D84D-B88C-4AD05CA4A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346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99" grpId="0"/>
      <p:bldP spid="20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Group 130">
            <a:extLst>
              <a:ext uri="{FF2B5EF4-FFF2-40B4-BE49-F238E27FC236}">
                <a16:creationId xmlns:a16="http://schemas.microsoft.com/office/drawing/2014/main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6" name="Rectangle 76">
            <a:extLst>
              <a:ext uri="{FF2B5EF4-FFF2-40B4-BE49-F238E27FC236}">
                <a16:creationId xmlns:a16="http://schemas.microsoft.com/office/drawing/2014/main" id="{0C39CCFA-046E-A446-84EF-1BEA3B8C7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283" y="1283047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sent from A to R</a:t>
            </a:r>
          </a:p>
        </p:txBody>
      </p:sp>
      <p:grpSp>
        <p:nvGrpSpPr>
          <p:cNvPr id="217" name="Group 100">
            <a:extLst>
              <a:ext uri="{FF2B5EF4-FFF2-40B4-BE49-F238E27FC236}">
                <a16:creationId xmlns:a16="http://schemas.microsoft.com/office/drawing/2014/main" id="{26593A8D-E362-224D-9E7E-B61DB7194FD2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218" name="Freeform 93">
              <a:extLst>
                <a:ext uri="{FF2B5EF4-FFF2-40B4-BE49-F238E27FC236}">
                  <a16:creationId xmlns:a16="http://schemas.microsoft.com/office/drawing/2014/main" id="{42C52F5E-B581-5146-A523-9B4DBBF2A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Rectangle 94">
              <a:extLst>
                <a:ext uri="{FF2B5EF4-FFF2-40B4-BE49-F238E27FC236}">
                  <a16:creationId xmlns:a16="http://schemas.microsoft.com/office/drawing/2014/main" id="{1FCD4D83-89D6-3841-86ED-D90DD589A8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Text Box 95">
              <a:extLst>
                <a:ext uri="{FF2B5EF4-FFF2-40B4-BE49-F238E27FC236}">
                  <a16:creationId xmlns:a16="http://schemas.microsoft.com/office/drawing/2014/main" id="{AF3AB9C7-326F-214C-B68F-8E9DBB6D3A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21" name="Line 98">
              <a:extLst>
                <a:ext uri="{FF2B5EF4-FFF2-40B4-BE49-F238E27FC236}">
                  <a16:creationId xmlns:a16="http://schemas.microsoft.com/office/drawing/2014/main" id="{B4AA6736-B872-464D-8F00-A2300EE0D1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2" name="Line 99">
              <a:extLst>
                <a:ext uri="{FF2B5EF4-FFF2-40B4-BE49-F238E27FC236}">
                  <a16:creationId xmlns:a16="http://schemas.microsoft.com/office/drawing/2014/main" id="{CB139325-F501-DB43-B9CC-6A6C52C7F6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23" name="Rectangle 101">
            <a:extLst>
              <a:ext uri="{FF2B5EF4-FFF2-40B4-BE49-F238E27FC236}">
                <a16:creationId xmlns:a16="http://schemas.microsoft.com/office/drawing/2014/main" id="{8EBFBDEF-AAA3-4340-9162-016BC02BB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206" y="1744664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received at R, datagram removed, passed up to IP</a:t>
            </a:r>
          </a:p>
        </p:txBody>
      </p:sp>
      <p:grpSp>
        <p:nvGrpSpPr>
          <p:cNvPr id="224" name="Group 131">
            <a:extLst>
              <a:ext uri="{FF2B5EF4-FFF2-40B4-BE49-F238E27FC236}">
                <a16:creationId xmlns:a16="http://schemas.microsoft.com/office/drawing/2014/main" id="{95486488-4C25-234D-AE46-F14C0273A412}"/>
              </a:ext>
            </a:extLst>
          </p:cNvPr>
          <p:cNvGrpSpPr>
            <a:grpSpLocks/>
          </p:cNvGrpSpPr>
          <p:nvPr/>
        </p:nvGrpSpPr>
        <p:grpSpPr bwMode="auto">
          <a:xfrm>
            <a:off x="2617650" y="2562774"/>
            <a:ext cx="2443162" cy="1519238"/>
            <a:chOff x="931" y="1414"/>
            <a:chExt cx="1539" cy="957"/>
          </a:xfrm>
        </p:grpSpPr>
        <p:sp>
          <p:nvSpPr>
            <p:cNvPr id="225" name="Text Box 79">
              <a:extLst>
                <a:ext uri="{FF2B5EF4-FFF2-40B4-BE49-F238E27FC236}">
                  <a16:creationId xmlns:a16="http://schemas.microsoft.com/office/drawing/2014/main" id="{D2216B94-937D-4644-A4B0-B59D607E0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E6-E9-00-17-BB-4B</a:t>
              </a:r>
            </a:p>
          </p:txBody>
        </p:sp>
        <p:grpSp>
          <p:nvGrpSpPr>
            <p:cNvPr id="226" name="Group 80">
              <a:extLst>
                <a:ext uri="{FF2B5EF4-FFF2-40B4-BE49-F238E27FC236}">
                  <a16:creationId xmlns:a16="http://schemas.microsoft.com/office/drawing/2014/main" id="{74FDF8C0-9447-DE41-BACB-360101EE6F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id="{91B41E0A-F429-5E45-AC76-2FCB31FCCF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id="{1C3169C4-E630-6A41-9685-666E6C384C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id="{CED1F1A7-B695-6E4E-9FA6-5AA850143F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id="{08886298-54D3-1A46-8429-10B826D268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id="{F5285889-1D2B-B547-B316-981ED840C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id="{17AB5318-1DFA-814E-B7AA-B0A13DDAB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7" name="Line 87">
              <a:extLst>
                <a:ext uri="{FF2B5EF4-FFF2-40B4-BE49-F238E27FC236}">
                  <a16:creationId xmlns:a16="http://schemas.microsoft.com/office/drawing/2014/main" id="{D3C56A82-378C-D642-AF1E-FDE107787B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8" name="Line 88">
              <a:extLst>
                <a:ext uri="{FF2B5EF4-FFF2-40B4-BE49-F238E27FC236}">
                  <a16:creationId xmlns:a16="http://schemas.microsoft.com/office/drawing/2014/main" id="{DFF54215-DE96-B14B-BA21-CC331FD760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9">
              <a:extLst>
                <a:ext uri="{FF2B5EF4-FFF2-40B4-BE49-F238E27FC236}">
                  <a16:creationId xmlns:a16="http://schemas.microsoft.com/office/drawing/2014/main" id="{A24A71FF-A793-E749-AC22-A4A0D350FC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90">
              <a:extLst>
                <a:ext uri="{FF2B5EF4-FFF2-40B4-BE49-F238E27FC236}">
                  <a16:creationId xmlns:a16="http://schemas.microsoft.com/office/drawing/2014/main" id="{C1F3029F-74E1-934A-94C0-39E2BE291F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Text Box 130">
              <a:extLst>
                <a:ext uri="{FF2B5EF4-FFF2-40B4-BE49-F238E27FC236}">
                  <a16:creationId xmlns:a16="http://schemas.microsoft.com/office/drawing/2014/main" id="{EB155DAE-47C1-D14B-8A96-D36900431F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3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254" name="Group 68">
            <a:extLst>
              <a:ext uri="{FF2B5EF4-FFF2-40B4-BE49-F238E27FC236}">
                <a16:creationId xmlns:a16="http://schemas.microsoft.com/office/drawing/2014/main" id="{1A75D45F-AC9A-1841-96BB-54AD4F3B3AA3}"/>
              </a:ext>
            </a:extLst>
          </p:cNvPr>
          <p:cNvGrpSpPr>
            <a:grpSpLocks/>
          </p:cNvGrpSpPr>
          <p:nvPr/>
        </p:nvGrpSpPr>
        <p:grpSpPr bwMode="auto">
          <a:xfrm>
            <a:off x="4185539" y="3526195"/>
            <a:ext cx="1096962" cy="244475"/>
            <a:chOff x="1231" y="1990"/>
            <a:chExt cx="691" cy="154"/>
          </a:xfrm>
        </p:grpSpPr>
        <p:sp>
          <p:nvSpPr>
            <p:cNvPr id="255" name="Rectangle 69">
              <a:extLst>
                <a:ext uri="{FF2B5EF4-FFF2-40B4-BE49-F238E27FC236}">
                  <a16:creationId xmlns:a16="http://schemas.microsoft.com/office/drawing/2014/main" id="{F9CA10E0-D12F-234C-A388-A4AA3D27C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6" name="Line 70">
              <a:extLst>
                <a:ext uri="{FF2B5EF4-FFF2-40B4-BE49-F238E27FC236}">
                  <a16:creationId xmlns:a16="http://schemas.microsoft.com/office/drawing/2014/main" id="{F89DE28D-1CB2-694F-BB37-0E108EEA46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7" name="Line 71">
              <a:extLst>
                <a:ext uri="{FF2B5EF4-FFF2-40B4-BE49-F238E27FC236}">
                  <a16:creationId xmlns:a16="http://schemas.microsoft.com/office/drawing/2014/main" id="{E471EBCA-2760-5D46-BDF2-79AA0D584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58" name="Group 146">
            <a:extLst>
              <a:ext uri="{FF2B5EF4-FFF2-40B4-BE49-F238E27FC236}">
                <a16:creationId xmlns:a16="http://schemas.microsoft.com/office/drawing/2014/main" id="{6236AA8D-2F27-404F-95A3-EBA53FD8D9F3}"/>
              </a:ext>
            </a:extLst>
          </p:cNvPr>
          <p:cNvGrpSpPr>
            <a:grpSpLocks/>
          </p:cNvGrpSpPr>
          <p:nvPr/>
        </p:nvGrpSpPr>
        <p:grpSpPr bwMode="auto">
          <a:xfrm>
            <a:off x="4139501" y="2695932"/>
            <a:ext cx="2011363" cy="979488"/>
            <a:chOff x="4493" y="1480"/>
            <a:chExt cx="1267" cy="617"/>
          </a:xfrm>
        </p:grpSpPr>
        <p:sp>
          <p:nvSpPr>
            <p:cNvPr id="259" name="Line 143">
              <a:extLst>
                <a:ext uri="{FF2B5EF4-FFF2-40B4-BE49-F238E27FC236}">
                  <a16:creationId xmlns:a16="http://schemas.microsoft.com/office/drawing/2014/main" id="{5AC998EC-DB9D-8148-9F1F-2192C496AD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76" y="1627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0" name="Line 144">
              <a:extLst>
                <a:ext uri="{FF2B5EF4-FFF2-40B4-BE49-F238E27FC236}">
                  <a16:creationId xmlns:a16="http://schemas.microsoft.com/office/drawing/2014/main" id="{5CE2DD15-1141-5C45-87A0-DFED66E19E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68" y="1739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1" name="Text Box 145">
              <a:extLst>
                <a:ext uri="{FF2B5EF4-FFF2-40B4-BE49-F238E27FC236}">
                  <a16:creationId xmlns:a16="http://schemas.microsoft.com/office/drawing/2014/main" id="{078DCCF7-88A5-9245-8B08-6E0254E6A6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3" y="1480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163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046 L -3.75E-6 0.13287 L 0.0405 0.16296 L 0.0849 0.16296 C 0.08451 0.11319 0.08464 0.04792 0.08438 -0.00139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81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AutoShape 2">
            <a:extLst>
              <a:ext uri="{FF2B5EF4-FFF2-40B4-BE49-F238E27FC236}">
                <a16:creationId xmlns:a16="http://schemas.microsoft.com/office/drawing/2014/main" id="{9B1750D3-DB25-3942-83ED-EDC62E26C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8951" y="3383377"/>
            <a:ext cx="314325" cy="792162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17" name="Group 68">
            <a:extLst>
              <a:ext uri="{FF2B5EF4-FFF2-40B4-BE49-F238E27FC236}">
                <a16:creationId xmlns:a16="http://schemas.microsoft.com/office/drawing/2014/main" id="{A2F9C891-FC37-7441-9AFE-1BF07B00CE9A}"/>
              </a:ext>
            </a:extLst>
          </p:cNvPr>
          <p:cNvGrpSpPr>
            <a:grpSpLocks/>
          </p:cNvGrpSpPr>
          <p:nvPr/>
        </p:nvGrpSpPr>
        <p:grpSpPr bwMode="auto">
          <a:xfrm>
            <a:off x="6569213" y="3456402"/>
            <a:ext cx="1096963" cy="244475"/>
            <a:chOff x="1231" y="1990"/>
            <a:chExt cx="691" cy="154"/>
          </a:xfrm>
        </p:grpSpPr>
        <p:sp>
          <p:nvSpPr>
            <p:cNvPr id="219" name="Rectangle 69">
              <a:extLst>
                <a:ext uri="{FF2B5EF4-FFF2-40B4-BE49-F238E27FC236}">
                  <a16:creationId xmlns:a16="http://schemas.microsoft.com/office/drawing/2014/main" id="{ABC7D2F8-BDEC-3A4D-901B-F82A6FF73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70">
              <a:extLst>
                <a:ext uri="{FF2B5EF4-FFF2-40B4-BE49-F238E27FC236}">
                  <a16:creationId xmlns:a16="http://schemas.microsoft.com/office/drawing/2014/main" id="{AEEBCCC1-7FAE-2146-9E61-1664215255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1" name="Line 71">
              <a:extLst>
                <a:ext uri="{FF2B5EF4-FFF2-40B4-BE49-F238E27FC236}">
                  <a16:creationId xmlns:a16="http://schemas.microsoft.com/office/drawing/2014/main" id="{D75FD9FE-4060-BA43-A7C5-75A49C035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8" name="Text Box 72">
            <a:extLst>
              <a:ext uri="{FF2B5EF4-FFF2-40B4-BE49-F238E27FC236}">
                <a16:creationId xmlns:a16="http://schemas.microsoft.com/office/drawing/2014/main" id="{5DDEAD0E-76B7-8043-B2C1-C9DF8A6B2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5238" y="2940464"/>
            <a:ext cx="20113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IP src: 111.111.111.111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IP dest: 222.222.222.222</a:t>
            </a:r>
          </a:p>
        </p:txBody>
      </p:sp>
      <p:grpSp>
        <p:nvGrpSpPr>
          <p:cNvPr id="222" name="Group 73">
            <a:extLst>
              <a:ext uri="{FF2B5EF4-FFF2-40B4-BE49-F238E27FC236}">
                <a16:creationId xmlns:a16="http://schemas.microsoft.com/office/drawing/2014/main" id="{D580AA98-14C0-524D-A89D-3790585B59D3}"/>
              </a:ext>
            </a:extLst>
          </p:cNvPr>
          <p:cNvGrpSpPr>
            <a:grpSpLocks/>
          </p:cNvGrpSpPr>
          <p:nvPr/>
        </p:nvGrpSpPr>
        <p:grpSpPr bwMode="auto">
          <a:xfrm>
            <a:off x="6639063" y="3191289"/>
            <a:ext cx="146050" cy="385763"/>
            <a:chOff x="1272" y="1762"/>
            <a:chExt cx="92" cy="243"/>
          </a:xfrm>
        </p:grpSpPr>
        <p:sp>
          <p:nvSpPr>
            <p:cNvPr id="223" name="Line 74">
              <a:extLst>
                <a:ext uri="{FF2B5EF4-FFF2-40B4-BE49-F238E27FC236}">
                  <a16:creationId xmlns:a16="http://schemas.microsoft.com/office/drawing/2014/main" id="{4C748A70-B8F0-294E-9362-22CA5C645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4" name="Line 75">
              <a:extLst>
                <a:ext uri="{FF2B5EF4-FFF2-40B4-BE49-F238E27FC236}">
                  <a16:creationId xmlns:a16="http://schemas.microsoft.com/office/drawing/2014/main" id="{9048F87D-3F66-C248-A9C5-CCD0E73224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5" name="Group 78">
            <a:extLst>
              <a:ext uri="{FF2B5EF4-FFF2-40B4-BE49-F238E27FC236}">
                <a16:creationId xmlns:a16="http://schemas.microsoft.com/office/drawing/2014/main" id="{1261332F-D264-364F-88EB-BFD606F41948}"/>
              </a:ext>
            </a:extLst>
          </p:cNvPr>
          <p:cNvGrpSpPr>
            <a:grpSpLocks/>
          </p:cNvGrpSpPr>
          <p:nvPr/>
        </p:nvGrpSpPr>
        <p:grpSpPr bwMode="auto">
          <a:xfrm>
            <a:off x="6089788" y="2532477"/>
            <a:ext cx="2428876" cy="1519237"/>
            <a:chOff x="931" y="1414"/>
            <a:chExt cx="1530" cy="957"/>
          </a:xfrm>
        </p:grpSpPr>
        <p:sp>
          <p:nvSpPr>
            <p:cNvPr id="226" name="Text Box 79">
              <a:extLst>
                <a:ext uri="{FF2B5EF4-FFF2-40B4-BE49-F238E27FC236}">
                  <a16:creationId xmlns:a16="http://schemas.microsoft.com/office/drawing/2014/main" id="{28E9361B-9039-124A-9DC6-D122A7A2DF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0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1A-23-F9-CD-06-9B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49-BD-D2-C7-56-2A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7" name="Group 80">
              <a:extLst>
                <a:ext uri="{FF2B5EF4-FFF2-40B4-BE49-F238E27FC236}">
                  <a16:creationId xmlns:a16="http://schemas.microsoft.com/office/drawing/2014/main" id="{5F78FAD6-835B-074E-B7D5-09F7C0E39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id="{C3C06B5D-372C-AA47-A9A2-8B1419255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id="{F41D6B8B-E033-6742-9F0C-113ECBA9E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id="{8BEAB215-C9F8-034E-91D4-A6DDCCCF78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id="{D3243B3D-1034-1F41-B1B4-AA332FBDCF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id="{753D2944-83E6-4545-AF25-FEA73A5C2C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id="{31BF5A48-20D7-BF42-A1EF-C3E489580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8" name="Line 87">
              <a:extLst>
                <a:ext uri="{FF2B5EF4-FFF2-40B4-BE49-F238E27FC236}">
                  <a16:creationId xmlns:a16="http://schemas.microsoft.com/office/drawing/2014/main" id="{C5350C7E-16CE-C341-8351-C1500E39D5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8">
              <a:extLst>
                <a:ext uri="{FF2B5EF4-FFF2-40B4-BE49-F238E27FC236}">
                  <a16:creationId xmlns:a16="http://schemas.microsoft.com/office/drawing/2014/main" id="{7383055F-34B4-384A-8524-0E5C772EB4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89">
              <a:extLst>
                <a:ext uri="{FF2B5EF4-FFF2-40B4-BE49-F238E27FC236}">
                  <a16:creationId xmlns:a16="http://schemas.microsoft.com/office/drawing/2014/main" id="{681D829B-43B8-1746-8FBA-1B62381E31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Line 90">
              <a:extLst>
                <a:ext uri="{FF2B5EF4-FFF2-40B4-BE49-F238E27FC236}">
                  <a16:creationId xmlns:a16="http://schemas.microsoft.com/office/drawing/2014/main" id="{52C55227-72D6-FC49-8335-2193E937F1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2" name="Rectangle 76">
            <a:extLst>
              <a:ext uri="{FF2B5EF4-FFF2-40B4-BE49-F238E27FC236}">
                <a16:creationId xmlns:a16="http://schemas.microsoft.com/office/drawing/2014/main" id="{A9A61F84-DCC9-0442-B3AD-28B3BF3DA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3" name="Rectangle 77">
            <a:extLst>
              <a:ext uri="{FF2B5EF4-FFF2-40B4-BE49-F238E27FC236}">
                <a16:creationId xmlns:a16="http://schemas.microsoft.com/office/drawing/2014/main" id="{806738DB-9A7E-A345-80F1-AC4CD01DA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707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animBg="1"/>
      <p:bldP spid="215" grpId="1" animBg="1"/>
      <p:bldP spid="252" grpId="0"/>
      <p:bldP spid="2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87" name="Group 99">
            <a:extLst>
              <a:ext uri="{FF2B5EF4-FFF2-40B4-BE49-F238E27FC236}">
                <a16:creationId xmlns:a16="http://schemas.microsoft.com/office/drawing/2014/main" id="{149E1102-1775-9C40-A82F-CA67E8AC3B7D}"/>
              </a:ext>
            </a:extLst>
          </p:cNvPr>
          <p:cNvGrpSpPr>
            <a:grpSpLocks/>
          </p:cNvGrpSpPr>
          <p:nvPr/>
        </p:nvGrpSpPr>
        <p:grpSpPr bwMode="auto">
          <a:xfrm>
            <a:off x="6089782" y="2530406"/>
            <a:ext cx="2436813" cy="1519237"/>
            <a:chOff x="3018" y="1445"/>
            <a:chExt cx="1535" cy="957"/>
          </a:xfrm>
        </p:grpSpPr>
        <p:grpSp>
          <p:nvGrpSpPr>
            <p:cNvPr id="189" name="Group 61">
              <a:extLst>
                <a:ext uri="{FF2B5EF4-FFF2-40B4-BE49-F238E27FC236}">
                  <a16:creationId xmlns:a16="http://schemas.microsoft.com/office/drawing/2014/main" id="{80947A02-3E38-7744-9D3B-796971D86D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6" y="1706"/>
              <a:ext cx="1267" cy="475"/>
              <a:chOff x="1197" y="1669"/>
              <a:chExt cx="1267" cy="475"/>
            </a:xfrm>
          </p:grpSpPr>
          <p:grpSp>
            <p:nvGrpSpPr>
              <p:cNvPr id="206" name="Group 62">
                <a:extLst>
                  <a:ext uri="{FF2B5EF4-FFF2-40B4-BE49-F238E27FC236}">
                    <a16:creationId xmlns:a16="http://schemas.microsoft.com/office/drawing/2014/main" id="{2C306763-C23D-394C-B9CB-A453BB62128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209" name="Line 64">
                  <a:extLst>
                    <a:ext uri="{FF2B5EF4-FFF2-40B4-BE49-F238E27FC236}">
                      <a16:creationId xmlns:a16="http://schemas.microsoft.com/office/drawing/2014/main" id="{F381FEB3-A7BA-3548-97B5-DF66310001C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0" name="Line 65">
                  <a:extLst>
                    <a:ext uri="{FF2B5EF4-FFF2-40B4-BE49-F238E27FC236}">
                      <a16:creationId xmlns:a16="http://schemas.microsoft.com/office/drawing/2014/main" id="{48BDFC0F-8101-BE4D-913A-7A1AB99201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07" name="Text Box 66">
                <a:extLst>
                  <a:ext uri="{FF2B5EF4-FFF2-40B4-BE49-F238E27FC236}">
                    <a16:creationId xmlns:a16="http://schemas.microsoft.com/office/drawing/2014/main" id="{115C73F4-7033-6248-9366-1B213217204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grpSp>
          <p:nvGrpSpPr>
            <p:cNvPr id="191" name="Group 72">
              <a:extLst>
                <a:ext uri="{FF2B5EF4-FFF2-40B4-BE49-F238E27FC236}">
                  <a16:creationId xmlns:a16="http://schemas.microsoft.com/office/drawing/2014/main" id="{F55ED3F7-1CC5-5C4A-820C-1DF5F3282B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18" y="1445"/>
              <a:ext cx="1530" cy="957"/>
              <a:chOff x="931" y="1414"/>
              <a:chExt cx="1530" cy="957"/>
            </a:xfrm>
          </p:grpSpPr>
          <p:sp>
            <p:nvSpPr>
              <p:cNvPr id="192" name="Text Box 73">
                <a:extLst>
                  <a:ext uri="{FF2B5EF4-FFF2-40B4-BE49-F238E27FC236}">
                    <a16:creationId xmlns:a16="http://schemas.microsoft.com/office/drawing/2014/main" id="{5DD14730-A902-F44B-9C3C-51E4CF51FB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31" y="1414"/>
                <a:ext cx="1530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MAC src: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1A-23-F9-CD-06-9B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MAC dest: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49-BD-D2-C7-56-2A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93" name="Group 74">
                <a:extLst>
                  <a:ext uri="{FF2B5EF4-FFF2-40B4-BE49-F238E27FC236}">
                    <a16:creationId xmlns:a16="http://schemas.microsoft.com/office/drawing/2014/main" id="{E61CC039-B56A-9D4C-AF28-707D673CA80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81" y="2182"/>
                <a:ext cx="1049" cy="189"/>
                <a:chOff x="2829" y="2040"/>
                <a:chExt cx="1049" cy="189"/>
              </a:xfrm>
            </p:grpSpPr>
            <p:sp>
              <p:nvSpPr>
                <p:cNvPr id="198" name="Rectangle 75">
                  <a:extLst>
                    <a:ext uri="{FF2B5EF4-FFF2-40B4-BE49-F238E27FC236}">
                      <a16:creationId xmlns:a16="http://schemas.microsoft.com/office/drawing/2014/main" id="{9B79D222-9680-2547-8547-368ADC49A1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9" y="2042"/>
                  <a:ext cx="1049" cy="185"/>
                </a:xfrm>
                <a:prstGeom prst="rect">
                  <a:avLst/>
                </a:prstGeom>
                <a:solidFill>
                  <a:srgbClr val="0000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99" name="Rectangle 76">
                  <a:extLst>
                    <a:ext uri="{FF2B5EF4-FFF2-40B4-BE49-F238E27FC236}">
                      <a16:creationId xmlns:a16="http://schemas.microsoft.com/office/drawing/2014/main" id="{E433AB76-2AFC-2C42-BD43-7C73DA5631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78" y="2060"/>
                  <a:ext cx="691" cy="153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0" name="Line 77">
                  <a:extLst>
                    <a:ext uri="{FF2B5EF4-FFF2-40B4-BE49-F238E27FC236}">
                      <a16:creationId xmlns:a16="http://schemas.microsoft.com/office/drawing/2014/main" id="{36CCAF09-1127-1542-BE8D-2FC0293199B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80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1" name="Line 78">
                  <a:extLst>
                    <a:ext uri="{FF2B5EF4-FFF2-40B4-BE49-F238E27FC236}">
                      <a16:creationId xmlns:a16="http://schemas.microsoft.com/office/drawing/2014/main" id="{630B8E56-957F-7845-BDC3-FB921DFE63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76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2" name="Line 79">
                  <a:extLst>
                    <a:ext uri="{FF2B5EF4-FFF2-40B4-BE49-F238E27FC236}">
                      <a16:creationId xmlns:a16="http://schemas.microsoft.com/office/drawing/2014/main" id="{DE10D221-5D35-F64B-A0FC-014829FAD6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10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3" name="Line 80">
                  <a:extLst>
                    <a:ext uri="{FF2B5EF4-FFF2-40B4-BE49-F238E27FC236}">
                      <a16:creationId xmlns:a16="http://schemas.microsoft.com/office/drawing/2014/main" id="{8636BFF3-AEB5-1447-A7AA-E7BFA2359FA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06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94" name="Line 81">
                <a:extLst>
                  <a:ext uri="{FF2B5EF4-FFF2-40B4-BE49-F238E27FC236}">
                    <a16:creationId xmlns:a16="http://schemas.microsoft.com/office/drawing/2014/main" id="{CE7452E4-0FD6-D244-9E83-39D133879F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18" y="1576"/>
                <a:ext cx="2" cy="70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82">
                <a:extLst>
                  <a:ext uri="{FF2B5EF4-FFF2-40B4-BE49-F238E27FC236}">
                    <a16:creationId xmlns:a16="http://schemas.microsoft.com/office/drawing/2014/main" id="{9A9ABF67-FDC9-3640-90D1-F635D4F11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06" y="1680"/>
                <a:ext cx="0" cy="59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6" name="Line 83">
                <a:extLst>
                  <a:ext uri="{FF2B5EF4-FFF2-40B4-BE49-F238E27FC236}">
                    <a16:creationId xmlns:a16="http://schemas.microsoft.com/office/drawing/2014/main" id="{11A36B1B-5EF9-BE4E-B102-BDF2F8D1D7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76" y="1812"/>
                <a:ext cx="2" cy="47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7" name="Line 84">
                <a:extLst>
                  <a:ext uri="{FF2B5EF4-FFF2-40B4-BE49-F238E27FC236}">
                    <a16:creationId xmlns:a16="http://schemas.microsoft.com/office/drawing/2014/main" id="{DBFE7F51-9B86-5F41-A7BB-3339CA9912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68" y="1924"/>
                <a:ext cx="2" cy="35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43" name="Rectangle 77">
            <a:extLst>
              <a:ext uri="{FF2B5EF4-FFF2-40B4-BE49-F238E27FC236}">
                <a16:creationId xmlns:a16="http://schemas.microsoft.com/office/drawing/2014/main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960" y="2698439"/>
            <a:ext cx="3707092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transmits link-layer frame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Rectangle 76">
            <a:extLst>
              <a:ext uri="{FF2B5EF4-FFF2-40B4-BE49-F238E27FC236}">
                <a16:creationId xmlns:a16="http://schemas.microsoft.com/office/drawing/2014/main" id="{74BA2DA1-F394-464B-8C5F-E81836E17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6" name="Rectangle 77">
            <a:extLst>
              <a:ext uri="{FF2B5EF4-FFF2-40B4-BE49-F238E27FC236}">
                <a16:creationId xmlns:a16="http://schemas.microsoft.com/office/drawing/2014/main" id="{690603EC-6A8E-7B49-94C4-6F92D9F28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378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0023 L 1.04167E-6 0.19838 L 0.13489 0.11782 C 0.13489 0.06597 0.13607 0.01042 0.13607 -0.0414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97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42" name="Rectangle 76">
            <a:extLst>
              <a:ext uri="{FF2B5EF4-FFF2-40B4-BE49-F238E27FC236}">
                <a16:creationId xmlns:a16="http://schemas.microsoft.com/office/drawing/2014/main" id="{5FBC6133-DD27-3241-A408-966313D3A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2" y="1283045"/>
            <a:ext cx="7772400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receives frame, extracts IP datagram destination B </a:t>
            </a:r>
          </a:p>
        </p:txBody>
      </p:sp>
      <p:sp>
        <p:nvSpPr>
          <p:cNvPr id="243" name="Rectangle 77">
            <a:extLst>
              <a:ext uri="{FF2B5EF4-FFF2-40B4-BE49-F238E27FC236}">
                <a16:creationId xmlns:a16="http://schemas.microsoft.com/office/drawing/2014/main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759501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passes datagram up protocol stack to IP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5808B4-288B-1A47-80DE-79C749B11A60}"/>
              </a:ext>
            </a:extLst>
          </p:cNvPr>
          <p:cNvGrpSpPr/>
          <p:nvPr/>
        </p:nvGrpSpPr>
        <p:grpSpPr>
          <a:xfrm>
            <a:off x="8183438" y="2659822"/>
            <a:ext cx="2011363" cy="1082675"/>
            <a:chOff x="1048710" y="2964622"/>
            <a:chExt cx="2011363" cy="1082675"/>
          </a:xfrm>
        </p:grpSpPr>
        <p:grpSp>
          <p:nvGrpSpPr>
            <p:cNvPr id="97" name="Group 61">
              <a:extLst>
                <a:ext uri="{FF2B5EF4-FFF2-40B4-BE49-F238E27FC236}">
                  <a16:creationId xmlns:a16="http://schemas.microsoft.com/office/drawing/2014/main" id="{590253FA-B20A-BC47-9991-7C88D49285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8710" y="2964622"/>
              <a:ext cx="2011363" cy="754062"/>
              <a:chOff x="1197" y="1669"/>
              <a:chExt cx="1267" cy="475"/>
            </a:xfrm>
          </p:grpSpPr>
          <p:grpSp>
            <p:nvGrpSpPr>
              <p:cNvPr id="139" name="Group 62">
                <a:extLst>
                  <a:ext uri="{FF2B5EF4-FFF2-40B4-BE49-F238E27FC236}">
                    <a16:creationId xmlns:a16="http://schemas.microsoft.com/office/drawing/2014/main" id="{16EF4841-6756-4D46-9546-277539335C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148" name="Line 64">
                  <a:extLst>
                    <a:ext uri="{FF2B5EF4-FFF2-40B4-BE49-F238E27FC236}">
                      <a16:creationId xmlns:a16="http://schemas.microsoft.com/office/drawing/2014/main" id="{7371DDB5-904C-874E-8170-C30D59BE50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5">
                  <a:extLst>
                    <a:ext uri="{FF2B5EF4-FFF2-40B4-BE49-F238E27FC236}">
                      <a16:creationId xmlns:a16="http://schemas.microsoft.com/office/drawing/2014/main" id="{6FF50978-C793-0044-BB29-ED02AA8DB93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41" name="Text Box 66">
                <a:extLst>
                  <a:ext uri="{FF2B5EF4-FFF2-40B4-BE49-F238E27FC236}">
                    <a16:creationId xmlns:a16="http://schemas.microsoft.com/office/drawing/2014/main" id="{CF1AC934-0101-A144-8086-FDAE559CA4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sp>
          <p:nvSpPr>
            <p:cNvPr id="134" name="Rectangle 76">
              <a:extLst>
                <a:ext uri="{FF2B5EF4-FFF2-40B4-BE49-F238E27FC236}">
                  <a16:creationId xmlns:a16="http://schemas.microsoft.com/office/drawing/2014/main" id="{5CAD8B39-F5FB-0F41-BB58-2958DF33F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923" y="3801235"/>
              <a:ext cx="1096963" cy="242887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5" name="Line 77">
              <a:extLst>
                <a:ext uri="{FF2B5EF4-FFF2-40B4-BE49-F238E27FC236}">
                  <a16:creationId xmlns:a16="http://schemas.microsoft.com/office/drawing/2014/main" id="{D811A9F1-AA7D-C549-A785-729344EC63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8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6" name="Line 78">
              <a:extLst>
                <a:ext uri="{FF2B5EF4-FFF2-40B4-BE49-F238E27FC236}">
                  <a16:creationId xmlns:a16="http://schemas.microsoft.com/office/drawing/2014/main" id="{2F881AFC-357E-514E-AD8A-1BD2337E27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22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2" name="Line 83">
              <a:extLst>
                <a:ext uri="{FF2B5EF4-FFF2-40B4-BE49-F238E27FC236}">
                  <a16:creationId xmlns:a16="http://schemas.microsoft.com/office/drawing/2014/main" id="{965AF9CB-B38A-5341-85A1-FE1D132A86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70948" y="3182110"/>
              <a:ext cx="3175" cy="7461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3" name="Line 84">
              <a:extLst>
                <a:ext uri="{FF2B5EF4-FFF2-40B4-BE49-F238E27FC236}">
                  <a16:creationId xmlns:a16="http://schemas.microsoft.com/office/drawing/2014/main" id="{246C53EB-6FD6-D440-9F52-35BA7E016D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6998" y="3359910"/>
              <a:ext cx="3175" cy="5683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576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0.00052 -0.0407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03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326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3">
            <a:extLst>
              <a:ext uri="{FF2B5EF4-FFF2-40B4-BE49-F238E27FC236}">
                <a16:creationId xmlns:a16="http://schemas.microsoft.com/office/drawing/2014/main" id="{3FDF2C75-B699-464D-B545-BA7F3D062850}"/>
              </a:ext>
            </a:extLst>
          </p:cNvPr>
          <p:cNvSpPr txBox="1">
            <a:spLocks noChangeArrowheads="1"/>
          </p:cNvSpPr>
          <p:nvPr/>
        </p:nvSpPr>
        <p:spPr>
          <a:xfrm>
            <a:off x="976727" y="1289602"/>
            <a:ext cx="10049082" cy="265954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dominant</a:t>
            </a: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wired LAN technology: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first widely used LAN technology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simpler, cheap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kept up with speed race: 10 Mbps – 400 Gbps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chip, multiple speeds (e.g., Broadcom  BCM5761)</a:t>
            </a:r>
          </a:p>
          <a:p>
            <a:pPr marL="4445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pic>
        <p:nvPicPr>
          <p:cNvPr id="89" name="Picture 4" descr="551 metcalfe-enet">
            <a:extLst>
              <a:ext uri="{FF2B5EF4-FFF2-40B4-BE49-F238E27FC236}">
                <a16:creationId xmlns:a16="http://schemas.microsoft.com/office/drawing/2014/main" id="{85CF6E01-268F-7448-9E24-70CB66D9F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31" y="4185182"/>
            <a:ext cx="4089976" cy="2167236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" name="Text Box 5">
            <a:extLst>
              <a:ext uri="{FF2B5EF4-FFF2-40B4-BE49-F238E27FC236}">
                <a16:creationId xmlns:a16="http://schemas.microsoft.com/office/drawing/2014/main" id="{34CFEA8B-8C4C-784A-A29E-387E97A5E0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743" y="5593291"/>
            <a:ext cx="269386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Metcalfe’s Ethernet sketch</a:t>
            </a:r>
          </a:p>
        </p:txBody>
      </p:sp>
    </p:spTree>
    <p:extLst>
      <p:ext uri="{BB962C8B-B14F-4D97-AF65-F5344CB8AC3E}">
        <p14:creationId xmlns:p14="http://schemas.microsoft.com/office/powerpoint/2010/main" val="16041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physical topology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57EB8F-B265-4E4B-A599-604FFD9C25B9}"/>
              </a:ext>
            </a:extLst>
          </p:cNvPr>
          <p:cNvSpPr txBox="1">
            <a:spLocks noChangeArrowheads="1"/>
          </p:cNvSpPr>
          <p:nvPr/>
        </p:nvSpPr>
        <p:spPr>
          <a:xfrm>
            <a:off x="1077627" y="1343156"/>
            <a:ext cx="10839554" cy="92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popular through mid 90s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nodes in same collision domain (can collide with each other)</a:t>
            </a:r>
          </a:p>
        </p:txBody>
      </p:sp>
      <p:sp>
        <p:nvSpPr>
          <p:cNvPr id="14" name="Line 32">
            <a:extLst>
              <a:ext uri="{FF2B5EF4-FFF2-40B4-BE49-F238E27FC236}">
                <a16:creationId xmlns:a16="http://schemas.microsoft.com/office/drawing/2014/main" id="{92FEC33E-ECF3-6F4D-95CC-10AE77202A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19150" y="4343745"/>
            <a:ext cx="616233" cy="1201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Box 41">
            <a:extLst>
              <a:ext uri="{FF2B5EF4-FFF2-40B4-BE49-F238E27FC236}">
                <a16:creationId xmlns:a16="http://schemas.microsoft.com/office/drawing/2014/main" id="{08CE8B30-9FAC-8447-8CE2-85AE30A47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445" y="4519515"/>
            <a:ext cx="23583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bus: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coaxial cable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B210C05-DB42-F24B-ABCC-CEB58A73BF57}"/>
              </a:ext>
            </a:extLst>
          </p:cNvPr>
          <p:cNvGrpSpPr/>
          <p:nvPr/>
        </p:nvGrpSpPr>
        <p:grpSpPr>
          <a:xfrm>
            <a:off x="4166894" y="4287302"/>
            <a:ext cx="468488" cy="103894"/>
            <a:chOff x="3160889" y="5723468"/>
            <a:chExt cx="468488" cy="103894"/>
          </a:xfrm>
        </p:grpSpPr>
        <p:sp>
          <p:nvSpPr>
            <p:cNvPr id="74" name="Rectangle 37">
              <a:extLst>
                <a:ext uri="{FF2B5EF4-FFF2-40B4-BE49-F238E27FC236}">
                  <a16:creationId xmlns:a16="http://schemas.microsoft.com/office/drawing/2014/main" id="{F6F8AA85-EB23-1A46-91D4-047C72E20FD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63F5B90-D695-934E-82E3-02FAF9AA2884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DDD3177-E100-C044-B782-026C278D6607}"/>
              </a:ext>
            </a:extLst>
          </p:cNvPr>
          <p:cNvGrpSpPr/>
          <p:nvPr/>
        </p:nvGrpSpPr>
        <p:grpSpPr>
          <a:xfrm>
            <a:off x="3867737" y="4868680"/>
            <a:ext cx="468488" cy="103894"/>
            <a:chOff x="3160889" y="5723468"/>
            <a:chExt cx="468488" cy="103894"/>
          </a:xfrm>
        </p:grpSpPr>
        <p:sp>
          <p:nvSpPr>
            <p:cNvPr id="81" name="Rectangle 37">
              <a:extLst>
                <a:ext uri="{FF2B5EF4-FFF2-40B4-BE49-F238E27FC236}">
                  <a16:creationId xmlns:a16="http://schemas.microsoft.com/office/drawing/2014/main" id="{E36D1D4F-7980-524F-B016-0822BC5DE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7F141971-200C-3441-B553-3B77B87C14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B6AFEE0-615F-374F-AD75-BFAD1482DB98}"/>
              </a:ext>
            </a:extLst>
          </p:cNvPr>
          <p:cNvGrpSpPr/>
          <p:nvPr/>
        </p:nvGrpSpPr>
        <p:grpSpPr>
          <a:xfrm>
            <a:off x="3557291" y="5489569"/>
            <a:ext cx="468488" cy="103894"/>
            <a:chOff x="3160889" y="5723468"/>
            <a:chExt cx="468488" cy="103894"/>
          </a:xfrm>
        </p:grpSpPr>
        <p:sp>
          <p:nvSpPr>
            <p:cNvPr id="84" name="Rectangle 37">
              <a:extLst>
                <a:ext uri="{FF2B5EF4-FFF2-40B4-BE49-F238E27FC236}">
                  <a16:creationId xmlns:a16="http://schemas.microsoft.com/office/drawing/2014/main" id="{D99117D2-D55B-9747-9F39-143749895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8FD400B-67B6-A545-991E-6642C95FC431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54">
            <a:extLst>
              <a:ext uri="{FF2B5EF4-FFF2-40B4-BE49-F238E27FC236}">
                <a16:creationId xmlns:a16="http://schemas.microsoft.com/office/drawing/2014/main" id="{54403650-FB62-8C4D-A097-E8E09E3E8715}"/>
              </a:ext>
            </a:extLst>
          </p:cNvPr>
          <p:cNvGrpSpPr>
            <a:grpSpLocks/>
          </p:cNvGrpSpPr>
          <p:nvPr/>
        </p:nvGrpSpPr>
        <p:grpSpPr bwMode="auto">
          <a:xfrm>
            <a:off x="3030847" y="5135905"/>
            <a:ext cx="640071" cy="517525"/>
            <a:chOff x="-44" y="1473"/>
            <a:chExt cx="981" cy="1105"/>
          </a:xfrm>
        </p:grpSpPr>
        <p:pic>
          <p:nvPicPr>
            <p:cNvPr id="41" name="Picture 55" descr="desktop_computer_stylized_medium">
              <a:extLst>
                <a:ext uri="{FF2B5EF4-FFF2-40B4-BE49-F238E27FC236}">
                  <a16:creationId xmlns:a16="http://schemas.microsoft.com/office/drawing/2014/main" id="{9ADDF864-8E42-2A4E-9C50-68B48B5AD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56">
              <a:extLst>
                <a:ext uri="{FF2B5EF4-FFF2-40B4-BE49-F238E27FC236}">
                  <a16:creationId xmlns:a16="http://schemas.microsoft.com/office/drawing/2014/main" id="{78B65AFB-F609-8F4C-8AA2-302FFEA046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5" name="Group 49">
            <a:extLst>
              <a:ext uri="{FF2B5EF4-FFF2-40B4-BE49-F238E27FC236}">
                <a16:creationId xmlns:a16="http://schemas.microsoft.com/office/drawing/2014/main" id="{2721DACF-2A49-8D4F-BFF6-49E94BBFA071}"/>
              </a:ext>
            </a:extLst>
          </p:cNvPr>
          <p:cNvGrpSpPr>
            <a:grpSpLocks/>
          </p:cNvGrpSpPr>
          <p:nvPr/>
        </p:nvGrpSpPr>
        <p:grpSpPr bwMode="auto">
          <a:xfrm>
            <a:off x="3337407" y="4515020"/>
            <a:ext cx="640071" cy="517525"/>
            <a:chOff x="-44" y="1473"/>
            <a:chExt cx="981" cy="1105"/>
          </a:xfrm>
        </p:grpSpPr>
        <p:pic>
          <p:nvPicPr>
            <p:cNvPr id="36" name="Picture 50" descr="desktop_computer_stylized_medium">
              <a:extLst>
                <a:ext uri="{FF2B5EF4-FFF2-40B4-BE49-F238E27FC236}">
                  <a16:creationId xmlns:a16="http://schemas.microsoft.com/office/drawing/2014/main" id="{1A4DAAEF-9C4D-5C4A-940E-9F43684E7A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Freeform 51">
              <a:extLst>
                <a:ext uri="{FF2B5EF4-FFF2-40B4-BE49-F238E27FC236}">
                  <a16:creationId xmlns:a16="http://schemas.microsoft.com/office/drawing/2014/main" id="{63DCB467-73DC-4B47-B778-649B307F3B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49">
            <a:extLst>
              <a:ext uri="{FF2B5EF4-FFF2-40B4-BE49-F238E27FC236}">
                <a16:creationId xmlns:a16="http://schemas.microsoft.com/office/drawing/2014/main" id="{CF60EF70-8F89-064B-9AE0-BC24C80913E9}"/>
              </a:ext>
            </a:extLst>
          </p:cNvPr>
          <p:cNvGrpSpPr>
            <a:grpSpLocks/>
          </p:cNvGrpSpPr>
          <p:nvPr/>
        </p:nvGrpSpPr>
        <p:grpSpPr bwMode="auto">
          <a:xfrm>
            <a:off x="3621571" y="3937346"/>
            <a:ext cx="640071" cy="517525"/>
            <a:chOff x="-44" y="1473"/>
            <a:chExt cx="981" cy="1105"/>
          </a:xfrm>
        </p:grpSpPr>
        <p:pic>
          <p:nvPicPr>
            <p:cNvPr id="31" name="Picture 50" descr="desktop_computer_stylized_medium">
              <a:extLst>
                <a:ext uri="{FF2B5EF4-FFF2-40B4-BE49-F238E27FC236}">
                  <a16:creationId xmlns:a16="http://schemas.microsoft.com/office/drawing/2014/main" id="{E66B7792-17BF-A342-BF79-CBE2D88839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Freeform 51">
              <a:extLst>
                <a:ext uri="{FF2B5EF4-FFF2-40B4-BE49-F238E27FC236}">
                  <a16:creationId xmlns:a16="http://schemas.microsoft.com/office/drawing/2014/main" id="{1A46A85F-1E8E-634F-AC1B-41916D215F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21AC3DE-0BE4-4A42-85AA-51EA7972DB44}"/>
              </a:ext>
            </a:extLst>
          </p:cNvPr>
          <p:cNvGrpSpPr/>
          <p:nvPr/>
        </p:nvGrpSpPr>
        <p:grpSpPr>
          <a:xfrm rot="10800000">
            <a:off x="4121737" y="5286369"/>
            <a:ext cx="468488" cy="103894"/>
            <a:chOff x="3160889" y="5723468"/>
            <a:chExt cx="468488" cy="103894"/>
          </a:xfrm>
        </p:grpSpPr>
        <p:sp>
          <p:nvSpPr>
            <p:cNvPr id="87" name="Rectangle 37">
              <a:extLst>
                <a:ext uri="{FF2B5EF4-FFF2-40B4-BE49-F238E27FC236}">
                  <a16:creationId xmlns:a16="http://schemas.microsoft.com/office/drawing/2014/main" id="{0D9B8815-F0EC-864F-9E9C-E995A974DF9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9FC25B0-63E6-F14D-8B85-F91190DDB6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E4FBBD8-6BBF-5244-B257-1085A2E447DA}"/>
              </a:ext>
            </a:extLst>
          </p:cNvPr>
          <p:cNvGrpSpPr/>
          <p:nvPr/>
        </p:nvGrpSpPr>
        <p:grpSpPr>
          <a:xfrm rot="10800000">
            <a:off x="4466048" y="4620324"/>
            <a:ext cx="468488" cy="103894"/>
            <a:chOff x="3160889" y="5723468"/>
            <a:chExt cx="468488" cy="103894"/>
          </a:xfrm>
        </p:grpSpPr>
        <p:sp>
          <p:nvSpPr>
            <p:cNvPr id="93" name="Rectangle 37">
              <a:extLst>
                <a:ext uri="{FF2B5EF4-FFF2-40B4-BE49-F238E27FC236}">
                  <a16:creationId xmlns:a16="http://schemas.microsoft.com/office/drawing/2014/main" id="{BFCE4A31-E824-AE42-8F60-EEB060D3AD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4AC139B6-3337-DD4B-9A8D-1F1D221AE58F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44">
            <a:extLst>
              <a:ext uri="{FF2B5EF4-FFF2-40B4-BE49-F238E27FC236}">
                <a16:creationId xmlns:a16="http://schemas.microsoft.com/office/drawing/2014/main" id="{181607EC-7C1E-E542-A627-435D8778D8FF}"/>
              </a:ext>
            </a:extLst>
          </p:cNvPr>
          <p:cNvGrpSpPr>
            <a:grpSpLocks/>
          </p:cNvGrpSpPr>
          <p:nvPr/>
        </p:nvGrpSpPr>
        <p:grpSpPr bwMode="auto">
          <a:xfrm>
            <a:off x="4620460" y="4390841"/>
            <a:ext cx="711200" cy="601662"/>
            <a:chOff x="-44" y="1473"/>
            <a:chExt cx="981" cy="1105"/>
          </a:xfrm>
        </p:grpSpPr>
        <p:pic>
          <p:nvPicPr>
            <p:cNvPr id="26" name="Picture 45" descr="desktop_computer_stylized_medium">
              <a:extLst>
                <a:ext uri="{FF2B5EF4-FFF2-40B4-BE49-F238E27FC236}">
                  <a16:creationId xmlns:a16="http://schemas.microsoft.com/office/drawing/2014/main" id="{5B055886-874B-AF4E-BC6C-17FB5AFB91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id="{BE198024-6B5D-3B44-B9DB-F77A4CB023E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4">
            <a:extLst>
              <a:ext uri="{FF2B5EF4-FFF2-40B4-BE49-F238E27FC236}">
                <a16:creationId xmlns:a16="http://schemas.microsoft.com/office/drawing/2014/main" id="{99E873A6-305A-1E42-A800-5109AF9B2E9D}"/>
              </a:ext>
            </a:extLst>
          </p:cNvPr>
          <p:cNvGrpSpPr>
            <a:grpSpLocks/>
          </p:cNvGrpSpPr>
          <p:nvPr/>
        </p:nvGrpSpPr>
        <p:grpSpPr bwMode="auto">
          <a:xfrm>
            <a:off x="4283912" y="5056708"/>
            <a:ext cx="711200" cy="600075"/>
            <a:chOff x="-44" y="1473"/>
            <a:chExt cx="981" cy="1105"/>
          </a:xfrm>
        </p:grpSpPr>
        <p:pic>
          <p:nvPicPr>
            <p:cNvPr id="46" name="Picture 45" descr="desktop_computer_stylized_medium">
              <a:extLst>
                <a:ext uri="{FF2B5EF4-FFF2-40B4-BE49-F238E27FC236}">
                  <a16:creationId xmlns:a16="http://schemas.microsoft.com/office/drawing/2014/main" id="{1B48D1F1-C69D-9F43-9FBB-F48106D44A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9030A2A-02DE-364B-B783-76B0F1C4E7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E0DAD804-6DAD-6A4F-B2ED-991F7DA0A672}"/>
              </a:ext>
            </a:extLst>
          </p:cNvPr>
          <p:cNvGrpSpPr/>
          <p:nvPr/>
        </p:nvGrpSpPr>
        <p:grpSpPr>
          <a:xfrm>
            <a:off x="6296294" y="3889527"/>
            <a:ext cx="4903947" cy="2516574"/>
            <a:chOff x="6296294" y="3889527"/>
            <a:chExt cx="4903947" cy="2516574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EB7E878-BC2B-CF41-A1DD-435B6688D4C1}"/>
                </a:ext>
              </a:extLst>
            </p:cNvPr>
            <p:cNvCxnSpPr>
              <a:cxnSpLocks/>
              <a:stCxn id="60" idx="2"/>
            </p:cNvCxnSpPr>
            <p:nvPr/>
          </p:nvCxnSpPr>
          <p:spPr>
            <a:xfrm>
              <a:off x="7906769" y="4630890"/>
              <a:ext cx="2249" cy="126024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B3A757D-B4FE-A64C-9B64-828FD8DCA614}"/>
                </a:ext>
              </a:extLst>
            </p:cNvPr>
            <p:cNvCxnSpPr>
              <a:cxnSpLocks/>
            </p:cNvCxnSpPr>
            <p:nvPr/>
          </p:nvCxnSpPr>
          <p:spPr>
            <a:xfrm>
              <a:off x="6945441" y="5100170"/>
              <a:ext cx="214487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 Box 42">
              <a:extLst>
                <a:ext uri="{FF2B5EF4-FFF2-40B4-BE49-F238E27FC236}">
                  <a16:creationId xmlns:a16="http://schemas.microsoft.com/office/drawing/2014/main" id="{68381987-6DA4-FE44-982A-2311DD6BD1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0333" y="4512570"/>
              <a:ext cx="129990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switched</a:t>
              </a:r>
            </a:p>
          </p:txBody>
        </p:sp>
        <p:sp>
          <p:nvSpPr>
            <p:cNvPr id="96" name="Rectangle 37">
              <a:extLst>
                <a:ext uri="{FF2B5EF4-FFF2-40B4-BE49-F238E27FC236}">
                  <a16:creationId xmlns:a16="http://schemas.microsoft.com/office/drawing/2014/main" id="{AA09179E-572D-A246-86F4-E13021D097D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70879" y="497609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98" name="Group 49">
              <a:extLst>
                <a:ext uri="{FF2B5EF4-FFF2-40B4-BE49-F238E27FC236}">
                  <a16:creationId xmlns:a16="http://schemas.microsoft.com/office/drawing/2014/main" id="{73F08637-BA76-1046-9C84-02C57B0716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96294" y="4615439"/>
              <a:ext cx="768201" cy="646029"/>
              <a:chOff x="-44" y="1473"/>
              <a:chExt cx="981" cy="1105"/>
            </a:xfrm>
          </p:grpSpPr>
          <p:pic>
            <p:nvPicPr>
              <p:cNvPr id="99" name="Picture 50" descr="desktop_computer_stylized_medium">
                <a:extLst>
                  <a:ext uri="{FF2B5EF4-FFF2-40B4-BE49-F238E27FC236}">
                    <a16:creationId xmlns:a16="http://schemas.microsoft.com/office/drawing/2014/main" id="{C5A65E49-64BF-0248-B147-3C0ABA2707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0" name="Freeform 51">
                <a:extLst>
                  <a:ext uri="{FF2B5EF4-FFF2-40B4-BE49-F238E27FC236}">
                    <a16:creationId xmlns:a16="http://schemas.microsoft.com/office/drawing/2014/main" id="{ABC6A075-F927-3A44-BE19-0AA6A01912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1" name="Rectangle 37">
              <a:extLst>
                <a:ext uri="{FF2B5EF4-FFF2-40B4-BE49-F238E27FC236}">
                  <a16:creationId xmlns:a16="http://schemas.microsoft.com/office/drawing/2014/main" id="{F7256B75-1D63-2E44-891A-1C8ED409B5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836293" y="496987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2" name="Group 49">
              <a:extLst>
                <a:ext uri="{FF2B5EF4-FFF2-40B4-BE49-F238E27FC236}">
                  <a16:creationId xmlns:a16="http://schemas.microsoft.com/office/drawing/2014/main" id="{D3C84CC7-318A-F44C-BC7C-1F376445C2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74892" y="4777169"/>
              <a:ext cx="768201" cy="646029"/>
              <a:chOff x="-44" y="1473"/>
              <a:chExt cx="981" cy="1105"/>
            </a:xfrm>
          </p:grpSpPr>
          <p:pic>
            <p:nvPicPr>
              <p:cNvPr id="103" name="Picture 50" descr="desktop_computer_stylized_medium">
                <a:extLst>
                  <a:ext uri="{FF2B5EF4-FFF2-40B4-BE49-F238E27FC236}">
                    <a16:creationId xmlns:a16="http://schemas.microsoft.com/office/drawing/2014/main" id="{7660BF25-6D18-5A4A-8BE4-3CFBD08C47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4" name="Freeform 51">
                <a:extLst>
                  <a:ext uri="{FF2B5EF4-FFF2-40B4-BE49-F238E27FC236}">
                    <a16:creationId xmlns:a16="http://schemas.microsoft.com/office/drawing/2014/main" id="{8D17FB90-A54F-9B45-8704-608FEF0B14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77613146-BEF0-644B-A836-2EB04E8002A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61470" y="566974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6" name="Group 49">
              <a:extLst>
                <a:ext uri="{FF2B5EF4-FFF2-40B4-BE49-F238E27FC236}">
                  <a16:creationId xmlns:a16="http://schemas.microsoft.com/office/drawing/2014/main" id="{0D5AC3A1-9C42-3647-BD7C-2BF588730A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67278" y="5760072"/>
              <a:ext cx="768201" cy="646029"/>
              <a:chOff x="-44" y="1473"/>
              <a:chExt cx="981" cy="1105"/>
            </a:xfrm>
          </p:grpSpPr>
          <p:pic>
            <p:nvPicPr>
              <p:cNvPr id="107" name="Picture 50" descr="desktop_computer_stylized_medium">
                <a:extLst>
                  <a:ext uri="{FF2B5EF4-FFF2-40B4-BE49-F238E27FC236}">
                    <a16:creationId xmlns:a16="http://schemas.microsoft.com/office/drawing/2014/main" id="{26635111-EEAD-044B-A078-CDE50D4A53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51">
                <a:extLst>
                  <a:ext uri="{FF2B5EF4-FFF2-40B4-BE49-F238E27FC236}">
                    <a16:creationId xmlns:a16="http://schemas.microsoft.com/office/drawing/2014/main" id="{6C722D5C-0DA5-4943-BCD3-A0181121BF5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09F4DA0F-D305-D34F-BA6E-50CB86EC28B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59915" y="438844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59" name="Group 44">
              <a:extLst>
                <a:ext uri="{FF2B5EF4-FFF2-40B4-BE49-F238E27FC236}">
                  <a16:creationId xmlns:a16="http://schemas.microsoft.com/office/drawing/2014/main" id="{FBD1E47D-990B-2E43-A7A3-9B664F60E5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80526" y="3889527"/>
              <a:ext cx="852487" cy="741363"/>
              <a:chOff x="-44" y="1473"/>
              <a:chExt cx="981" cy="1105"/>
            </a:xfrm>
          </p:grpSpPr>
          <p:pic>
            <p:nvPicPr>
              <p:cNvPr id="60" name="Picture 45" descr="desktop_computer_stylized_medium">
                <a:extLst>
                  <a:ext uri="{FF2B5EF4-FFF2-40B4-BE49-F238E27FC236}">
                    <a16:creationId xmlns:a16="http://schemas.microsoft.com/office/drawing/2014/main" id="{592B481C-B53F-BF47-AD1B-2E6BDCFAFD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1" name="Freeform 46">
                <a:extLst>
                  <a:ext uri="{FF2B5EF4-FFF2-40B4-BE49-F238E27FC236}">
                    <a16:creationId xmlns:a16="http://schemas.microsoft.com/office/drawing/2014/main" id="{2D0F8AEC-7A1F-964C-8A02-58C4F39038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D52E7F60-11FB-F544-8C5D-1F0C4F2A3A93}"/>
                </a:ext>
              </a:extLst>
            </p:cNvPr>
            <p:cNvGrpSpPr/>
            <p:nvPr/>
          </p:nvGrpSpPr>
          <p:grpSpPr>
            <a:xfrm>
              <a:off x="7642010" y="4950839"/>
              <a:ext cx="561892" cy="329289"/>
              <a:chOff x="3668110" y="2448910"/>
              <a:chExt cx="3794234" cy="2165130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23CA7BB1-785A-2F4E-99C7-9A87B4C1589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D6E11BDC-7A81-3D49-B82F-217FBC3D8BA6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40B98351-A0BF-8F45-BA38-838A66C2790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424FAC47-A5B2-724B-B58E-B1DE520B997D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D765BB73-0713-214F-B633-B66F09A5A73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A2048D2B-32B6-404A-8309-2D614DB0F645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85ADFEC2-5799-064A-A2B3-E69C5AD6EC0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21" name="Rectangle 6">
            <a:extLst>
              <a:ext uri="{FF2B5EF4-FFF2-40B4-BE49-F238E27FC236}">
                <a16:creationId xmlns:a16="http://schemas.microsoft.com/office/drawing/2014/main" id="{5E5D623C-BFF9-A44C-8728-E57D1D8E9F2D}"/>
              </a:ext>
            </a:extLst>
          </p:cNvPr>
          <p:cNvSpPr txBox="1">
            <a:spLocks noChangeArrowheads="1"/>
          </p:cNvSpPr>
          <p:nvPr/>
        </p:nvSpPr>
        <p:spPr>
          <a:xfrm>
            <a:off x="1067981" y="2097440"/>
            <a:ext cx="10839554" cy="1641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switched: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prevails today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 link-layer 2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center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spoke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runs a (separate) Ethernet protocol (nodes do not collide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415558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3">
            <a:extLst>
              <a:ext uri="{FF2B5EF4-FFF2-40B4-BE49-F238E27FC236}">
                <a16:creationId xmlns:a16="http://schemas.microsoft.com/office/drawing/2014/main" id="{4B00453C-4C5E-1142-B1BF-526E638BF9DC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1399863"/>
            <a:ext cx="11134802" cy="223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sending interface encapsulates IP datagram (or other network layer protocol packet) in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745256" y="2328343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89" name="Rectangle 3">
            <a:extLst>
              <a:ext uri="{FF2B5EF4-FFF2-40B4-BE49-F238E27FC236}">
                <a16:creationId xmlns:a16="http://schemas.microsoft.com/office/drawing/2014/main" id="{2C36AD46-76A5-B740-906F-47C5DF160D37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3867200"/>
            <a:ext cx="11134802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preamble: 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used to synchronize receiver, sender clock rates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 bytes of 10101010 followed by one byte of 10101011</a:t>
            </a:r>
          </a:p>
        </p:txBody>
      </p:sp>
    </p:spTree>
    <p:extLst>
      <p:ext uri="{BB962C8B-B14F-4D97-AF65-F5344CB8AC3E}">
        <p14:creationId xmlns:p14="http://schemas.microsoft.com/office/powerpoint/2010/main" val="181201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648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 </a:t>
            </a:r>
            <a:r>
              <a:rPr lang="en-US" sz="3600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(more)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190620" y="1294021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19" name="Rectangle 3">
            <a:extLst>
              <a:ext uri="{FF2B5EF4-FFF2-40B4-BE49-F238E27FC236}">
                <a16:creationId xmlns:a16="http://schemas.microsoft.com/office/drawing/2014/main" id="{52EC9379-8CF4-B845-BC28-25B206CCAE0F}"/>
              </a:ext>
            </a:extLst>
          </p:cNvPr>
          <p:cNvSpPr txBox="1">
            <a:spLocks noChangeArrowheads="1"/>
          </p:cNvSpPr>
          <p:nvPr/>
        </p:nvSpPr>
        <p:spPr>
          <a:xfrm>
            <a:off x="918616" y="2738516"/>
            <a:ext cx="11273384" cy="4119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addresses: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byte source, destination MAC addresses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adapter receives frame with matching destination address, or with broadcast address (e.g., ARP packet), it passes data in frame to network layer protocol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otherwise, adapter discards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indicates higher layer protocol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mostly IP but others possible, e.g., Novell IPX, AppleTalk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to demultiplex up at receiver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CRC: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cyclic redundancy check at receiver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error detected: frame is dropped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62512A-796F-E249-9BDA-F50A54A9EF07}"/>
              </a:ext>
            </a:extLst>
          </p:cNvPr>
          <p:cNvSpPr/>
          <p:nvPr/>
        </p:nvSpPr>
        <p:spPr>
          <a:xfrm>
            <a:off x="3414532" y="1446835"/>
            <a:ext cx="1898248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6BD4B9E-B165-2F47-AFD8-92E71CB8BA3C}"/>
              </a:ext>
            </a:extLst>
          </p:cNvPr>
          <p:cNvSpPr/>
          <p:nvPr/>
        </p:nvSpPr>
        <p:spPr>
          <a:xfrm>
            <a:off x="8081059" y="1471913"/>
            <a:ext cx="1965766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655D5E-5A29-E74E-9AE7-FBDD43A055D0}"/>
              </a:ext>
            </a:extLst>
          </p:cNvPr>
          <p:cNvSpPr/>
          <p:nvPr/>
        </p:nvSpPr>
        <p:spPr>
          <a:xfrm rot="16200000">
            <a:off x="4780345" y="1551006"/>
            <a:ext cx="1365815" cy="856525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876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1" grpId="0" animBg="1"/>
      <p:bldP spid="22" grpId="0" animBg="1"/>
      <p:bldP spid="2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unreliable, connectionless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C94B40E5-F359-2645-A4A0-0CEE4C209C99}"/>
              </a:ext>
            </a:extLst>
          </p:cNvPr>
          <p:cNvSpPr txBox="1">
            <a:spLocks noChangeArrowheads="1"/>
          </p:cNvSpPr>
          <p:nvPr/>
        </p:nvSpPr>
        <p:spPr>
          <a:xfrm>
            <a:off x="989351" y="1600200"/>
            <a:ext cx="10238281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connectionless: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handshaking between sending and receiving NICs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receiving NIC doesn’t send ACKs or NAKs to sending NIC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 dropped frames recovered only if initial sender uses higher layer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(e.g., TCP), otherwise dropped data lost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Ethernet’s MAC protocol: unslotted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CSMA/CD with binary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backoff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8377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802.3 Ethernet standards: link &amp; physical layers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5337EC81-E572-214C-BF69-89DCE6ECE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153" y="3044936"/>
            <a:ext cx="11197652" cy="462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physical layer media: fiber, cable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sp>
        <p:nvSpPr>
          <p:cNvPr id="36" name="Freeform 39">
            <a:extLst>
              <a:ext uri="{FF2B5EF4-FFF2-40B4-BE49-F238E27FC236}">
                <a16:creationId xmlns:a16="http://schemas.microsoft.com/office/drawing/2014/main" id="{D1D9C936-B7E0-6F43-8421-5B95EAA06933}"/>
              </a:ext>
            </a:extLst>
          </p:cNvPr>
          <p:cNvSpPr>
            <a:spLocks/>
          </p:cNvSpPr>
          <p:nvPr/>
        </p:nvSpPr>
        <p:spPr bwMode="auto">
          <a:xfrm>
            <a:off x="3847736" y="4045132"/>
            <a:ext cx="1393825" cy="1527175"/>
          </a:xfrm>
          <a:custGeom>
            <a:avLst/>
            <a:gdLst>
              <a:gd name="T0" fmla="*/ 2147483647 w 878"/>
              <a:gd name="T1" fmla="*/ 0 h 962"/>
              <a:gd name="T2" fmla="*/ 0 w 878"/>
              <a:gd name="T3" fmla="*/ 2147483647 h 962"/>
              <a:gd name="T4" fmla="*/ 2147483647 w 878"/>
              <a:gd name="T5" fmla="*/ 2147483647 h 962"/>
              <a:gd name="T6" fmla="*/ 2147483647 w 878"/>
              <a:gd name="T7" fmla="*/ 2147483647 h 962"/>
              <a:gd name="T8" fmla="*/ 2147483647 w 878"/>
              <a:gd name="T9" fmla="*/ 0 h 96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78" h="962">
                <a:moveTo>
                  <a:pt x="851" y="0"/>
                </a:moveTo>
                <a:lnTo>
                  <a:pt x="0" y="622"/>
                </a:lnTo>
                <a:lnTo>
                  <a:pt x="7" y="962"/>
                </a:lnTo>
                <a:lnTo>
                  <a:pt x="878" y="960"/>
                </a:lnTo>
                <a:lnTo>
                  <a:pt x="851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FFFFFF"/>
              </a:gs>
            </a:gsLst>
            <a:lin ang="0" scaled="1"/>
          </a:gradFill>
          <a:ln w="9525" cap="flat">
            <a:solidFill>
              <a:srgbClr val="000000"/>
            </a:solidFill>
            <a:prstDash val="dash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37" name="Group 40">
            <a:extLst>
              <a:ext uri="{FF2B5EF4-FFF2-40B4-BE49-F238E27FC236}">
                <a16:creationId xmlns:a16="http://schemas.microsoft.com/office/drawing/2014/main" id="{6A53ADA6-D108-1C40-A3EE-28BC1ABD17D8}"/>
              </a:ext>
            </a:extLst>
          </p:cNvPr>
          <p:cNvGrpSpPr>
            <a:grpSpLocks/>
          </p:cNvGrpSpPr>
          <p:nvPr/>
        </p:nvGrpSpPr>
        <p:grpSpPr bwMode="auto">
          <a:xfrm>
            <a:off x="2552336" y="4178480"/>
            <a:ext cx="1300163" cy="1477962"/>
            <a:chOff x="921" y="797"/>
            <a:chExt cx="819" cy="931"/>
          </a:xfrm>
        </p:grpSpPr>
        <p:sp>
          <p:nvSpPr>
            <p:cNvPr id="38" name="Rectangle 41">
              <a:extLst>
                <a:ext uri="{FF2B5EF4-FFF2-40B4-BE49-F238E27FC236}">
                  <a16:creationId xmlns:a16="http://schemas.microsoft.com/office/drawing/2014/main" id="{A19C4707-153A-1D4A-9F0C-A7D66CFEA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" y="810"/>
              <a:ext cx="816" cy="8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9" name="Text Box 42">
              <a:extLst>
                <a:ext uri="{FF2B5EF4-FFF2-40B4-BE49-F238E27FC236}">
                  <a16:creationId xmlns:a16="http://schemas.microsoft.com/office/drawing/2014/main" id="{6F9A40BD-67A8-AC46-923B-F43FFA41FB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7" y="797"/>
              <a:ext cx="773" cy="9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application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link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physical</a:t>
              </a:r>
            </a:p>
          </p:txBody>
        </p:sp>
        <p:sp>
          <p:nvSpPr>
            <p:cNvPr id="40" name="Line 43">
              <a:extLst>
                <a:ext uri="{FF2B5EF4-FFF2-40B4-BE49-F238E27FC236}">
                  <a16:creationId xmlns:a16="http://schemas.microsoft.com/office/drawing/2014/main" id="{B273748A-AE80-2049-8434-08C970AD45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993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" name="Line 44">
              <a:extLst>
                <a:ext uri="{FF2B5EF4-FFF2-40B4-BE49-F238E27FC236}">
                  <a16:creationId xmlns:a16="http://schemas.microsoft.com/office/drawing/2014/main" id="{06692CA4-1050-F547-8BD3-506A2BF3B7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1167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" name="Line 45">
              <a:extLst>
                <a:ext uri="{FF2B5EF4-FFF2-40B4-BE49-F238E27FC236}">
                  <a16:creationId xmlns:a16="http://schemas.microsoft.com/office/drawing/2014/main" id="{2067FEF7-7EF7-E040-9D6E-F0A67817AF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" y="1344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3" name="Line 46">
              <a:extLst>
                <a:ext uri="{FF2B5EF4-FFF2-40B4-BE49-F238E27FC236}">
                  <a16:creationId xmlns:a16="http://schemas.microsoft.com/office/drawing/2014/main" id="{38265043-8296-5C4F-B90B-0BBD21426D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01"/>
              <a:ext cx="808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" name="Line 47">
              <a:extLst>
                <a:ext uri="{FF2B5EF4-FFF2-40B4-BE49-F238E27FC236}">
                  <a16:creationId xmlns:a16="http://schemas.microsoft.com/office/drawing/2014/main" id="{978E49E5-6968-CC48-AC67-D74316AD7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52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5" name="Line 48">
              <a:extLst>
                <a:ext uri="{FF2B5EF4-FFF2-40B4-BE49-F238E27FC236}">
                  <a16:creationId xmlns:a16="http://schemas.microsoft.com/office/drawing/2014/main" id="{956710CE-B4F5-EA4E-BF2A-C20BE32C56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39" y="1541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6" name="Rectangle 49">
            <a:extLst>
              <a:ext uri="{FF2B5EF4-FFF2-40B4-BE49-F238E27FC236}">
                <a16:creationId xmlns:a16="http://schemas.microsoft.com/office/drawing/2014/main" id="{33B384B2-E84D-E145-9B31-7CDEB33CA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5049" y="4008619"/>
            <a:ext cx="4195762" cy="1568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7" name="Line 50">
            <a:extLst>
              <a:ext uri="{FF2B5EF4-FFF2-40B4-BE49-F238E27FC236}">
                <a16:creationId xmlns:a16="http://schemas.microsoft.com/office/drawing/2014/main" id="{71F4EA3F-71A9-E649-B270-EF76B8B132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19336" y="4673782"/>
            <a:ext cx="41783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id="{7DC03FEF-6F61-B84E-B3EE-F4889195DA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078" y="4049894"/>
            <a:ext cx="183845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protocol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and frame format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id="{FCD7A57B-08E5-9042-A816-5F41877FF3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3324" y="4764269"/>
            <a:ext cx="1191352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100BASE-TX</a:t>
            </a:r>
          </a:p>
        </p:txBody>
      </p:sp>
      <p:sp>
        <p:nvSpPr>
          <p:cNvPr id="50" name="Text Box 53">
            <a:extLst>
              <a:ext uri="{FF2B5EF4-FFF2-40B4-BE49-F238E27FC236}">
                <a16:creationId xmlns:a16="http://schemas.microsoft.com/office/drawing/2014/main" id="{A227F0AF-4662-F24A-9653-0AADE99ED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436" y="5124632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100BASE-T4</a:t>
            </a:r>
          </a:p>
        </p:txBody>
      </p:sp>
      <p:sp>
        <p:nvSpPr>
          <p:cNvPr id="51" name="Text Box 54">
            <a:extLst>
              <a:ext uri="{FF2B5EF4-FFF2-40B4-BE49-F238E27FC236}">
                <a16:creationId xmlns:a16="http://schemas.microsoft.com/office/drawing/2014/main" id="{57422924-DBD0-594C-8374-4E4F54D33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199" y="4759507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100BASE-FX</a:t>
            </a:r>
          </a:p>
        </p:txBody>
      </p:sp>
      <p:sp>
        <p:nvSpPr>
          <p:cNvPr id="52" name="Freeform 55">
            <a:extLst>
              <a:ext uri="{FF2B5EF4-FFF2-40B4-BE49-F238E27FC236}">
                <a16:creationId xmlns:a16="http://schemas.microsoft.com/office/drawing/2014/main" id="{53523A51-905B-3D41-9BAA-9981C632BCA4}"/>
              </a:ext>
            </a:extLst>
          </p:cNvPr>
          <p:cNvSpPr>
            <a:spLocks/>
          </p:cNvSpPr>
          <p:nvPr/>
        </p:nvSpPr>
        <p:spPr bwMode="auto">
          <a:xfrm>
            <a:off x="3862024" y="4654732"/>
            <a:ext cx="1393825" cy="611187"/>
          </a:xfrm>
          <a:custGeom>
            <a:avLst/>
            <a:gdLst>
              <a:gd name="T0" fmla="*/ 0 w 878"/>
              <a:gd name="T1" fmla="*/ 2147483647 h 385"/>
              <a:gd name="T2" fmla="*/ 2147483647 w 878"/>
              <a:gd name="T3" fmla="*/ 0 h 385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878" h="385">
                <a:moveTo>
                  <a:pt x="0" y="385"/>
                </a:moveTo>
                <a:lnTo>
                  <a:pt x="878" y="0"/>
                </a:lnTo>
              </a:path>
            </a:pathLst>
          </a:custGeom>
          <a:noFill/>
          <a:ln w="9525" cap="flat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53" name="Text Box 56">
            <a:extLst>
              <a:ext uri="{FF2B5EF4-FFF2-40B4-BE49-F238E27FC236}">
                <a16:creationId xmlns:a16="http://schemas.microsoft.com/office/drawing/2014/main" id="{1DE6B70E-6097-F84E-9788-C59914DB13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6349" y="4757919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100BASE-T2</a:t>
            </a:r>
          </a:p>
        </p:txBody>
      </p:sp>
      <p:sp>
        <p:nvSpPr>
          <p:cNvPr id="54" name="Text Box 57">
            <a:extLst>
              <a:ext uri="{FF2B5EF4-FFF2-40B4-BE49-F238E27FC236}">
                <a16:creationId xmlns:a16="http://schemas.microsoft.com/office/drawing/2014/main" id="{B1DB8DC7-324F-CF44-874C-A25415747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8886" y="5118282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100BASE-SX</a:t>
            </a:r>
          </a:p>
        </p:txBody>
      </p:sp>
      <p:sp>
        <p:nvSpPr>
          <p:cNvPr id="55" name="Text Box 58">
            <a:extLst>
              <a:ext uri="{FF2B5EF4-FFF2-40B4-BE49-F238E27FC236}">
                <a16:creationId xmlns:a16="http://schemas.microsoft.com/office/drawing/2014/main" id="{E95A44E5-EB2A-9946-80C0-81A38CBC2A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2549" y="5113519"/>
            <a:ext cx="1204176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100BASE-BX</a:t>
            </a:r>
          </a:p>
        </p:txBody>
      </p:sp>
      <p:grpSp>
        <p:nvGrpSpPr>
          <p:cNvPr id="56" name="Group 67">
            <a:extLst>
              <a:ext uri="{FF2B5EF4-FFF2-40B4-BE49-F238E27FC236}">
                <a16:creationId xmlns:a16="http://schemas.microsoft.com/office/drawing/2014/main" id="{BD6F53D7-9BED-1E4A-8353-2414F7E4B271}"/>
              </a:ext>
            </a:extLst>
          </p:cNvPr>
          <p:cNvGrpSpPr>
            <a:grpSpLocks/>
          </p:cNvGrpSpPr>
          <p:nvPr/>
        </p:nvGrpSpPr>
        <p:grpSpPr bwMode="auto">
          <a:xfrm>
            <a:off x="6656025" y="4713470"/>
            <a:ext cx="2798763" cy="1595438"/>
            <a:chOff x="3579" y="2988"/>
            <a:chExt cx="1763" cy="1005"/>
          </a:xfrm>
        </p:grpSpPr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C50E32B5-3D8B-8548-B34B-8E5B3A3E5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2988"/>
              <a:ext cx="1709" cy="489"/>
            </a:xfrm>
            <a:custGeom>
              <a:avLst/>
              <a:gdLst>
                <a:gd name="T0" fmla="*/ 842 w 1709"/>
                <a:gd name="T1" fmla="*/ 0 h 489"/>
                <a:gd name="T2" fmla="*/ 843 w 1709"/>
                <a:gd name="T3" fmla="*/ 239 h 489"/>
                <a:gd name="T4" fmla="*/ 5 w 1709"/>
                <a:gd name="T5" fmla="*/ 239 h 489"/>
                <a:gd name="T6" fmla="*/ 0 w 1709"/>
                <a:gd name="T7" fmla="*/ 489 h 489"/>
                <a:gd name="T8" fmla="*/ 1709 w 1709"/>
                <a:gd name="T9" fmla="*/ 489 h 489"/>
                <a:gd name="T10" fmla="*/ 1704 w 1709"/>
                <a:gd name="T11" fmla="*/ 0 h 489"/>
                <a:gd name="T12" fmla="*/ 842 w 1709"/>
                <a:gd name="T13" fmla="*/ 0 h 4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09" h="489">
                  <a:moveTo>
                    <a:pt x="842" y="0"/>
                  </a:moveTo>
                  <a:lnTo>
                    <a:pt x="843" y="239"/>
                  </a:lnTo>
                  <a:lnTo>
                    <a:pt x="5" y="239"/>
                  </a:lnTo>
                  <a:lnTo>
                    <a:pt x="0" y="489"/>
                  </a:lnTo>
                  <a:lnTo>
                    <a:pt x="1709" y="489"/>
                  </a:lnTo>
                  <a:cubicBezTo>
                    <a:pt x="1707" y="330"/>
                    <a:pt x="1706" y="159"/>
                    <a:pt x="1704" y="0"/>
                  </a:cubicBezTo>
                  <a:lnTo>
                    <a:pt x="842" y="0"/>
                  </a:lnTo>
                  <a:close/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Line 60">
              <a:extLst>
                <a:ext uri="{FF2B5EF4-FFF2-40B4-BE49-F238E27FC236}">
                  <a16:creationId xmlns:a16="http://schemas.microsoft.com/office/drawing/2014/main" id="{E7F465C2-97A3-0345-9A24-E2CE0791D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0" y="3494"/>
              <a:ext cx="227" cy="291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9" name="Text Box 61">
              <a:extLst>
                <a:ext uri="{FF2B5EF4-FFF2-40B4-BE49-F238E27FC236}">
                  <a16:creationId xmlns:a16="http://schemas.microsoft.com/office/drawing/2014/main" id="{202ECB0D-50EC-5C4A-BADA-C0CCB4364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03" y="3741"/>
              <a:ext cx="1339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fiber physical layer</a:t>
              </a:r>
            </a:p>
          </p:txBody>
        </p:sp>
      </p:grpSp>
      <p:grpSp>
        <p:nvGrpSpPr>
          <p:cNvPr id="60" name="Group 66">
            <a:extLst>
              <a:ext uri="{FF2B5EF4-FFF2-40B4-BE49-F238E27FC236}">
                <a16:creationId xmlns:a16="http://schemas.microsoft.com/office/drawing/2014/main" id="{029E73D2-C030-8048-9731-A8014A0F5B04}"/>
              </a:ext>
            </a:extLst>
          </p:cNvPr>
          <p:cNvGrpSpPr>
            <a:grpSpLocks/>
          </p:cNvGrpSpPr>
          <p:nvPr/>
        </p:nvGrpSpPr>
        <p:grpSpPr bwMode="auto">
          <a:xfrm>
            <a:off x="2907936" y="4703945"/>
            <a:ext cx="5059363" cy="1628776"/>
            <a:chOff x="1218" y="2982"/>
            <a:chExt cx="3187" cy="1026"/>
          </a:xfrm>
        </p:grpSpPr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id="{474C8A2E-BC6B-7A45-B113-AFB541E56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1" y="2982"/>
              <a:ext cx="1664" cy="495"/>
            </a:xfrm>
            <a:custGeom>
              <a:avLst/>
              <a:gdLst>
                <a:gd name="T0" fmla="*/ 1664 w 1664"/>
                <a:gd name="T1" fmla="*/ 0 h 495"/>
                <a:gd name="T2" fmla="*/ 1652 w 1664"/>
                <a:gd name="T3" fmla="*/ 233 h 495"/>
                <a:gd name="T4" fmla="*/ 820 w 1664"/>
                <a:gd name="T5" fmla="*/ 233 h 495"/>
                <a:gd name="T6" fmla="*/ 814 w 1664"/>
                <a:gd name="T7" fmla="*/ 495 h 495"/>
                <a:gd name="T8" fmla="*/ 0 w 1664"/>
                <a:gd name="T9" fmla="*/ 495 h 495"/>
                <a:gd name="T10" fmla="*/ 0 w 1664"/>
                <a:gd name="T11" fmla="*/ 0 h 495"/>
                <a:gd name="T12" fmla="*/ 1664 w 1664"/>
                <a:gd name="T13" fmla="*/ 0 h 49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64" h="495">
                  <a:moveTo>
                    <a:pt x="1664" y="0"/>
                  </a:moveTo>
                  <a:lnTo>
                    <a:pt x="1652" y="233"/>
                  </a:lnTo>
                  <a:lnTo>
                    <a:pt x="820" y="233"/>
                  </a:lnTo>
                  <a:lnTo>
                    <a:pt x="814" y="495"/>
                  </a:lnTo>
                  <a:lnTo>
                    <a:pt x="0" y="495"/>
                  </a:lnTo>
                  <a:lnTo>
                    <a:pt x="0" y="0"/>
                  </a:lnTo>
                  <a:lnTo>
                    <a:pt x="1664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3333CC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Line 63">
              <a:extLst>
                <a:ext uri="{FF2B5EF4-FFF2-40B4-BE49-F238E27FC236}">
                  <a16:creationId xmlns:a16="http://schemas.microsoft.com/office/drawing/2014/main" id="{B16CB47D-76E2-3F42-AC2D-72C1962B81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29" y="3503"/>
              <a:ext cx="227" cy="291"/>
            </a:xfrm>
            <a:prstGeom prst="line">
              <a:avLst/>
            </a:prstGeom>
            <a:noFill/>
            <a:ln w="28575">
              <a:solidFill>
                <a:srgbClr val="3333CC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3" name="Text Box 65">
              <a:extLst>
                <a:ext uri="{FF2B5EF4-FFF2-40B4-BE49-F238E27FC236}">
                  <a16:creationId xmlns:a16="http://schemas.microsoft.com/office/drawing/2014/main" id="{9BA08050-1D02-1F4A-93AC-F727FE13EA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8" y="3756"/>
              <a:ext cx="2453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copper (twister pair) physical layer</a:t>
              </a:r>
            </a:p>
          </p:txBody>
        </p:sp>
      </p:grpSp>
      <p:sp>
        <p:nvSpPr>
          <p:cNvPr id="65" name="Rectangle 3">
            <a:extLst>
              <a:ext uri="{FF2B5EF4-FFF2-40B4-BE49-F238E27FC236}">
                <a16:creationId xmlns:a16="http://schemas.microsoft.com/office/drawing/2014/main" id="{B6913DDC-83CD-0F43-A24D-5DAA204FD5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4898" y="1611604"/>
            <a:ext cx="11197652" cy="1594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many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Ethernet standards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common MAC protocol and frame format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speeds: 2 Mbps, 10 Mbps, 100 Mbps, 1Gbps, 10 Gbps, 40 Gbps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453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VLANs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link virtualization: MPLS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819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switch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58132559-8058-8A4C-B10B-2116E2272F90}"/>
              </a:ext>
            </a:extLst>
          </p:cNvPr>
          <p:cNvSpPr txBox="1">
            <a:spLocks noChangeArrowheads="1"/>
          </p:cNvSpPr>
          <p:nvPr/>
        </p:nvSpPr>
        <p:spPr>
          <a:xfrm>
            <a:off x="846268" y="1386357"/>
            <a:ext cx="10756119" cy="4909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 is a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device: takes an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role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store, forward Ethernet frames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examine incoming frame’s MAC address,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selectively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 frame to one-or-more outgoing links when frame is to be forwarded on segment, uses CSMA/CD to access segment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transparent: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unaware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presence of switches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plug-and-play, self-learning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do not need to be configured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176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50"/>
            <a:ext cx="6723621" cy="1489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id="{390325D3-5B28-6141-9145-A34DF8C34806}"/>
              </a:ext>
            </a:extLst>
          </p:cNvPr>
          <p:cNvSpPr/>
          <p:nvPr/>
        </p:nvSpPr>
        <p:spPr>
          <a:xfrm rot="5400000">
            <a:off x="84175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Left-Right Arrow 133">
            <a:extLst>
              <a:ext uri="{FF2B5EF4-FFF2-40B4-BE49-F238E27FC236}">
                <a16:creationId xmlns:a16="http://schemas.microsoft.com/office/drawing/2014/main" id="{8716E4D4-5340-A04D-84B1-535BF0345A0D}"/>
              </a:ext>
            </a:extLst>
          </p:cNvPr>
          <p:cNvSpPr/>
          <p:nvPr/>
        </p:nvSpPr>
        <p:spPr>
          <a:xfrm rot="9282253">
            <a:off x="8060403" y="3378664"/>
            <a:ext cx="1986794" cy="199277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43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0" grpId="0" animBg="1"/>
      <p:bldP spid="13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49"/>
            <a:ext cx="6723621" cy="1750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 A-to-A’ and C to A’ can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happen simultaneously 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id="{390325D3-5B28-6141-9145-A34DF8C34806}"/>
              </a:ext>
            </a:extLst>
          </p:cNvPr>
          <p:cNvSpPr/>
          <p:nvPr/>
        </p:nvSpPr>
        <p:spPr>
          <a:xfrm rot="5400000">
            <a:off x="83249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9A3E0939-38DE-0C45-ACDE-CA1F0EECF0D8}"/>
              </a:ext>
            </a:extLst>
          </p:cNvPr>
          <p:cNvSpPr/>
          <p:nvPr/>
        </p:nvSpPr>
        <p:spPr>
          <a:xfrm>
            <a:off x="9120852" y="3472405"/>
            <a:ext cx="185194" cy="752354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3D7BA5-ACC3-8B47-832A-E18396A3E89E}"/>
              </a:ext>
            </a:extLst>
          </p:cNvPr>
          <p:cNvCxnSpPr>
            <a:cxnSpLocks/>
          </p:cNvCxnSpPr>
          <p:nvPr/>
        </p:nvCxnSpPr>
        <p:spPr>
          <a:xfrm>
            <a:off x="9178725" y="3487837"/>
            <a:ext cx="717630" cy="36653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7F559CCE-5086-9E49-8C51-74974885AF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1000"/>
          </a:blip>
          <a:stretch>
            <a:fillRect/>
          </a:stretch>
        </p:blipFill>
        <p:spPr>
          <a:xfrm>
            <a:off x="8310621" y="2697717"/>
            <a:ext cx="1577693" cy="169905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5079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 forwarding table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3" name="Rectangle 3">
            <a:extLst>
              <a:ext uri="{FF2B5EF4-FFF2-40B4-BE49-F238E27FC236}">
                <a16:creationId xmlns:a16="http://schemas.microsoft.com/office/drawing/2014/main" id="{3272ACEF-9C84-214A-B643-3A7A1976A772}"/>
              </a:ext>
            </a:extLst>
          </p:cNvPr>
          <p:cNvSpPr txBox="1">
            <a:spLocks noChangeArrowheads="1"/>
          </p:cNvSpPr>
          <p:nvPr/>
        </p:nvSpPr>
        <p:spPr>
          <a:xfrm>
            <a:off x="789457" y="1563480"/>
            <a:ext cx="6960458" cy="1374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388938" algn="l" defTabSz="914400" rtl="0" eaLnBrk="1" fontAlgn="auto" latinLnBrk="0" hangingPunct="1">
              <a:lnSpc>
                <a:spcPts val="3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does switch know A’ reachable via interface 4, B’ reachable via interface 5?</a:t>
            </a: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A82580A7-8BF6-A34C-A06F-64205B1C4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2393" y="2506650"/>
            <a:ext cx="5892981" cy="2132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switch has 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switch table,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entry: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(MAC address of host, interface to reach host, time stamp)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looks like a routing table!</a:t>
            </a: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id="{B5C1B845-8A4E-8643-95FE-E6C348037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530" y="4863228"/>
            <a:ext cx="6100996" cy="168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461963" marR="0" lvl="0" indent="-40322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are entries created, maintained in switch table?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806450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something like a routing protocol?</a:t>
            </a:r>
          </a:p>
        </p:txBody>
      </p:sp>
    </p:spTree>
    <p:extLst>
      <p:ext uri="{BB962C8B-B14F-4D97-AF65-F5344CB8AC3E}">
        <p14:creationId xmlns:p14="http://schemas.microsoft.com/office/powerpoint/2010/main" val="349765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self-learning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6" name="Rectangle 3">
            <a:extLst>
              <a:ext uri="{FF2B5EF4-FFF2-40B4-BE49-F238E27FC236}">
                <a16:creationId xmlns:a16="http://schemas.microsoft.com/office/drawing/2014/main" id="{85F01849-AEE6-3441-878F-12EDB7FD0A7C}"/>
              </a:ext>
            </a:extLst>
          </p:cNvPr>
          <p:cNvSpPr txBox="1">
            <a:spLocks noChangeArrowheads="1"/>
          </p:cNvSpPr>
          <p:nvPr/>
        </p:nvSpPr>
        <p:spPr>
          <a:xfrm>
            <a:off x="976536" y="1261672"/>
            <a:ext cx="5123322" cy="4956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1775" marR="0" lvl="0" indent="-2317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which hosts can be reached through which interfaces</a:t>
            </a:r>
          </a:p>
        </p:txBody>
      </p:sp>
      <p:grpSp>
        <p:nvGrpSpPr>
          <p:cNvPr id="87" name="Group 36">
            <a:extLst>
              <a:ext uri="{FF2B5EF4-FFF2-40B4-BE49-F238E27FC236}">
                <a16:creationId xmlns:a16="http://schemas.microsoft.com/office/drawing/2014/main" id="{DAA48F12-6533-5E49-BC8C-E6111336043F}"/>
              </a:ext>
            </a:extLst>
          </p:cNvPr>
          <p:cNvGrpSpPr>
            <a:grpSpLocks/>
          </p:cNvGrpSpPr>
          <p:nvPr/>
        </p:nvGrpSpPr>
        <p:grpSpPr bwMode="auto">
          <a:xfrm>
            <a:off x="9401904" y="1700213"/>
            <a:ext cx="1428750" cy="369887"/>
            <a:chOff x="1750" y="3514"/>
            <a:chExt cx="900" cy="233"/>
          </a:xfrm>
        </p:grpSpPr>
        <p:sp>
          <p:nvSpPr>
            <p:cNvPr id="90" name="Rectangle 32">
              <a:extLst>
                <a:ext uri="{FF2B5EF4-FFF2-40B4-BE49-F238E27FC236}">
                  <a16:creationId xmlns:a16="http://schemas.microsoft.com/office/drawing/2014/main" id="{D78A7103-7C7E-4148-ADEE-247272ED7A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4" name="Text Box 33">
              <a:extLst>
                <a:ext uri="{FF2B5EF4-FFF2-40B4-BE49-F238E27FC236}">
                  <a16:creationId xmlns:a16="http://schemas.microsoft.com/office/drawing/2014/main" id="{DFB7B335-ED11-BB47-948B-912AABEB9A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01" name="Line 34">
              <a:extLst>
                <a:ext uri="{FF2B5EF4-FFF2-40B4-BE49-F238E27FC236}">
                  <a16:creationId xmlns:a16="http://schemas.microsoft.com/office/drawing/2014/main" id="{5AD7E61E-1B4F-9F40-849C-B58555EB70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04" name="Line 35">
              <a:extLst>
                <a:ext uri="{FF2B5EF4-FFF2-40B4-BE49-F238E27FC236}">
                  <a16:creationId xmlns:a16="http://schemas.microsoft.com/office/drawing/2014/main" id="{9BB2E148-C440-834C-AD0F-790E8F10D6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2" name="Group 41">
            <a:extLst>
              <a:ext uri="{FF2B5EF4-FFF2-40B4-BE49-F238E27FC236}">
                <a16:creationId xmlns:a16="http://schemas.microsoft.com/office/drawing/2014/main" id="{3C28E805-471B-E04D-97A8-9A5E40DFB23E}"/>
              </a:ext>
            </a:extLst>
          </p:cNvPr>
          <p:cNvGrpSpPr>
            <a:grpSpLocks/>
          </p:cNvGrpSpPr>
          <p:nvPr/>
        </p:nvGrpSpPr>
        <p:grpSpPr bwMode="auto">
          <a:xfrm>
            <a:off x="9617804" y="1001713"/>
            <a:ext cx="1450975" cy="714375"/>
            <a:chOff x="4406" y="331"/>
            <a:chExt cx="914" cy="450"/>
          </a:xfrm>
        </p:grpSpPr>
        <p:sp>
          <p:nvSpPr>
            <p:cNvPr id="113" name="Line 37">
              <a:extLst>
                <a:ext uri="{FF2B5EF4-FFF2-40B4-BE49-F238E27FC236}">
                  <a16:creationId xmlns:a16="http://schemas.microsoft.com/office/drawing/2014/main" id="{6AB9F431-37D8-8C42-BF8F-9B4CFEC5C6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4" name="Line 38">
              <a:extLst>
                <a:ext uri="{FF2B5EF4-FFF2-40B4-BE49-F238E27FC236}">
                  <a16:creationId xmlns:a16="http://schemas.microsoft.com/office/drawing/2014/main" id="{01DF6A7E-0C82-EF4D-B658-AFDC6B1307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5" name="Text Box 39">
              <a:extLst>
                <a:ext uri="{FF2B5EF4-FFF2-40B4-BE49-F238E27FC236}">
                  <a16:creationId xmlns:a16="http://schemas.microsoft.com/office/drawing/2014/main" id="{89A8208A-B64D-A649-BF1C-4C74413EA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17" name="Text Box 40">
              <a:extLst>
                <a:ext uri="{FF2B5EF4-FFF2-40B4-BE49-F238E27FC236}">
                  <a16:creationId xmlns:a16="http://schemas.microsoft.com/office/drawing/2014/main" id="{DAE4B472-EC59-3840-A021-8B5DF3B06B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36" name="Group 47">
            <a:extLst>
              <a:ext uri="{FF2B5EF4-FFF2-40B4-BE49-F238E27FC236}">
                <a16:creationId xmlns:a16="http://schemas.microsoft.com/office/drawing/2014/main" id="{1B12577C-0191-8E4E-A291-946524830733}"/>
              </a:ext>
            </a:extLst>
          </p:cNvPr>
          <p:cNvGrpSpPr>
            <a:grpSpLocks/>
          </p:cNvGrpSpPr>
          <p:nvPr/>
        </p:nvGrpSpPr>
        <p:grpSpPr bwMode="auto">
          <a:xfrm>
            <a:off x="6859613" y="5161978"/>
            <a:ext cx="3017838" cy="1444625"/>
            <a:chOff x="3441" y="3154"/>
            <a:chExt cx="1901" cy="910"/>
          </a:xfrm>
        </p:grpSpPr>
        <p:sp>
          <p:nvSpPr>
            <p:cNvPr id="137" name="Rectangle 43">
              <a:extLst>
                <a:ext uri="{FF2B5EF4-FFF2-40B4-BE49-F238E27FC236}">
                  <a16:creationId xmlns:a16="http://schemas.microsoft.com/office/drawing/2014/main" id="{CFC4983A-87EB-6F46-ABFC-40F8E7DC67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38" name="Text Box 42">
              <a:extLst>
                <a:ext uri="{FF2B5EF4-FFF2-40B4-BE49-F238E27FC236}">
                  <a16:creationId xmlns:a16="http://schemas.microsoft.com/office/drawing/2014/main" id="{73B1613F-E0C4-884E-BF3F-ED286CD791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39" name="Line 44">
              <a:extLst>
                <a:ext uri="{FF2B5EF4-FFF2-40B4-BE49-F238E27FC236}">
                  <a16:creationId xmlns:a16="http://schemas.microsoft.com/office/drawing/2014/main" id="{27310E1A-F7A8-C34F-B4AB-DA69889E7E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Line 45">
              <a:extLst>
                <a:ext uri="{FF2B5EF4-FFF2-40B4-BE49-F238E27FC236}">
                  <a16:creationId xmlns:a16="http://schemas.microsoft.com/office/drawing/2014/main" id="{8D5C0673-87EF-E145-991E-580068245A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Line 46">
              <a:extLst>
                <a:ext uri="{FF2B5EF4-FFF2-40B4-BE49-F238E27FC236}">
                  <a16:creationId xmlns:a16="http://schemas.microsoft.com/office/drawing/2014/main" id="{25D52884-545E-1443-BF74-A53234D42D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2" name="Text Box 48">
            <a:extLst>
              <a:ext uri="{FF2B5EF4-FFF2-40B4-BE49-F238E27FC236}">
                <a16:creationId xmlns:a16="http://schemas.microsoft.com/office/drawing/2014/main" id="{2C00B571-E4E4-084A-9CDA-551389440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71998" y="5026261"/>
            <a:ext cx="1724025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43" name="Group 53">
            <a:extLst>
              <a:ext uri="{FF2B5EF4-FFF2-40B4-BE49-F238E27FC236}">
                <a16:creationId xmlns:a16="http://schemas.microsoft.com/office/drawing/2014/main" id="{D17C6D36-E54D-044E-A019-1162299E8C67}"/>
              </a:ext>
            </a:extLst>
          </p:cNvPr>
          <p:cNvGrpSpPr>
            <a:grpSpLocks/>
          </p:cNvGrpSpPr>
          <p:nvPr/>
        </p:nvGrpSpPr>
        <p:grpSpPr bwMode="auto">
          <a:xfrm>
            <a:off x="7294588" y="5595366"/>
            <a:ext cx="2471738" cy="376237"/>
            <a:chOff x="2376" y="3383"/>
            <a:chExt cx="1557" cy="237"/>
          </a:xfrm>
        </p:grpSpPr>
        <p:sp>
          <p:nvSpPr>
            <p:cNvPr id="144" name="Text Box 49">
              <a:extLst>
                <a:ext uri="{FF2B5EF4-FFF2-40B4-BE49-F238E27FC236}">
                  <a16:creationId xmlns:a16="http://schemas.microsoft.com/office/drawing/2014/main" id="{10AD2303-735E-E141-A4FF-C74D8EE49F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45" name="Text Box 50">
              <a:extLst>
                <a:ext uri="{FF2B5EF4-FFF2-40B4-BE49-F238E27FC236}">
                  <a16:creationId xmlns:a16="http://schemas.microsoft.com/office/drawing/2014/main" id="{6F0C2F89-1DDF-4F4A-8300-2FCD7BA38D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46" name="Text Box 51">
              <a:extLst>
                <a:ext uri="{FF2B5EF4-FFF2-40B4-BE49-F238E27FC236}">
                  <a16:creationId xmlns:a16="http://schemas.microsoft.com/office/drawing/2014/main" id="{53CB1A69-A5BC-F24D-B6A2-DB12966611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147" name="Rectangle 3">
            <a:extLst>
              <a:ext uri="{FF2B5EF4-FFF2-40B4-BE49-F238E27FC236}">
                <a16:creationId xmlns:a16="http://schemas.microsoft.com/office/drawing/2014/main" id="{FBFA79B0-81AC-9341-8AC3-2D621A889701}"/>
              </a:ext>
            </a:extLst>
          </p:cNvPr>
          <p:cNvSpPr txBox="1">
            <a:spLocks noChangeArrowheads="1"/>
          </p:cNvSpPr>
          <p:nvPr/>
        </p:nvSpPr>
        <p:spPr>
          <a:xfrm>
            <a:off x="770121" y="2803034"/>
            <a:ext cx="5123322" cy="14101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frame received, switch “learns”  location of sender: incoming LAN segment</a:t>
            </a:r>
          </a:p>
        </p:txBody>
      </p:sp>
      <p:sp>
        <p:nvSpPr>
          <p:cNvPr id="148" name="Rectangle 3">
            <a:extLst>
              <a:ext uri="{FF2B5EF4-FFF2-40B4-BE49-F238E27FC236}">
                <a16:creationId xmlns:a16="http://schemas.microsoft.com/office/drawing/2014/main" id="{F0D7D631-1213-B24D-A84E-319118ACBB6D}"/>
              </a:ext>
            </a:extLst>
          </p:cNvPr>
          <p:cNvSpPr txBox="1">
            <a:spLocks noChangeArrowheads="1"/>
          </p:cNvSpPr>
          <p:nvPr/>
        </p:nvSpPr>
        <p:spPr>
          <a:xfrm>
            <a:off x="783624" y="4101328"/>
            <a:ext cx="5123322" cy="1037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records sender/location pair in switch table</a:t>
            </a:r>
          </a:p>
        </p:txBody>
      </p:sp>
    </p:spTree>
    <p:extLst>
      <p:ext uri="{BB962C8B-B14F-4D97-AF65-F5344CB8AC3E}">
        <p14:creationId xmlns:p14="http://schemas.microsoft.com/office/powerpoint/2010/main" val="252265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48148E-6 L -0.1069 0.11481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147" grpId="0"/>
      <p:bldP spid="14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frame filtering/forwarding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3">
            <a:extLst>
              <a:ext uri="{FF2B5EF4-FFF2-40B4-BE49-F238E27FC236}">
                <a16:creationId xmlns:a16="http://schemas.microsoft.com/office/drawing/2014/main" id="{9D301D7F-691E-9442-B7E1-16D484F2E6B3}"/>
              </a:ext>
            </a:extLst>
          </p:cNvPr>
          <p:cNvSpPr txBox="1">
            <a:spLocks noChangeArrowheads="1"/>
          </p:cNvSpPr>
          <p:nvPr/>
        </p:nvSpPr>
        <p:spPr>
          <a:xfrm>
            <a:off x="630237" y="1370013"/>
            <a:ext cx="10867219" cy="5095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 frame received at switch: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 incoming link, MAC address of sending host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index switch table using MAC destination address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 found for destination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 {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on segment from which frame arrived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drop frame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frame on interface indicated by entry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}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flood  /* forward on all interfaces except arriving interface */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21443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EBB3351-6E63-CD4D-9FD2-D6498F65C79A}"/>
              </a:ext>
            </a:extLst>
          </p:cNvPr>
          <p:cNvSpPr txBox="1">
            <a:spLocks noChangeArrowheads="1"/>
          </p:cNvSpPr>
          <p:nvPr/>
        </p:nvSpPr>
        <p:spPr>
          <a:xfrm>
            <a:off x="877956" y="1480930"/>
            <a:ext cx="10903227" cy="1981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32-bit IP address: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address for interface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for layer 3 (network layer) forwarding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e.g.: 128.119.40.136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F51F861-D4AD-CD46-A67F-018CCE6A2B4D}"/>
              </a:ext>
            </a:extLst>
          </p:cNvPr>
          <p:cNvSpPr txBox="1">
            <a:spLocks noChangeArrowheads="1"/>
          </p:cNvSpPr>
          <p:nvPr/>
        </p:nvSpPr>
        <p:spPr>
          <a:xfrm>
            <a:off x="925425" y="3402170"/>
            <a:ext cx="10903227" cy="2264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(or LAN or physical or Ethernet) address: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“locally” to get frame from one interface to another physically-connected interface (same subnet, in IP-addressing sense)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48-bit MAC address (for most LANs) burned in NIC ROM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3974C1-45B4-5341-A96C-26EFA0BC954B}"/>
              </a:ext>
            </a:extLst>
          </p:cNvPr>
          <p:cNvGrpSpPr/>
          <p:nvPr/>
        </p:nvGrpSpPr>
        <p:grpSpPr>
          <a:xfrm>
            <a:off x="912934" y="5533272"/>
            <a:ext cx="10903227" cy="903016"/>
            <a:chOff x="912934" y="5533272"/>
            <a:chExt cx="10903227" cy="903016"/>
          </a:xfrm>
        </p:grpSpPr>
        <p:sp>
          <p:nvSpPr>
            <p:cNvPr id="6" name="Text Box 6">
              <a:extLst>
                <a:ext uri="{FF2B5EF4-FFF2-40B4-BE49-F238E27FC236}">
                  <a16:creationId xmlns:a16="http://schemas.microsoft.com/office/drawing/2014/main" id="{4108502E-90D7-684B-A7CF-A0EB238E3E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9171" y="5789957"/>
              <a:ext cx="3388685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hexadecimal (base 16) notation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(each “numeral” represents 4 bits)</a:t>
              </a: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F3EB23B5-9722-524B-A947-6BAB90B5BF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21744" y="5895906"/>
              <a:ext cx="623681" cy="213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id="{D04D30B9-A03D-3D4E-82B8-D739C54E39F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12934" y="5533272"/>
              <a:ext cx="10903227" cy="58271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e.g.: 1A-2F-BB-76-09-AD</a:t>
              </a:r>
            </a:p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035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roup 229">
            <a:extLst>
              <a:ext uri="{FF2B5EF4-FFF2-40B4-BE49-F238E27FC236}">
                <a16:creationId xmlns:a16="http://schemas.microsoft.com/office/drawing/2014/main" id="{5D9C7336-B284-B248-977F-12A6ED5617B2}"/>
              </a:ext>
            </a:extLst>
          </p:cNvPr>
          <p:cNvGrpSpPr/>
          <p:nvPr/>
        </p:nvGrpSpPr>
        <p:grpSpPr>
          <a:xfrm>
            <a:off x="6860837" y="1886940"/>
            <a:ext cx="3578613" cy="3064134"/>
            <a:chOff x="7670306" y="1697644"/>
            <a:chExt cx="3578613" cy="3064134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9CA1041-69D6-AC4E-B034-24CA20B57C9C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Text Box 23">
              <a:extLst>
                <a:ext uri="{FF2B5EF4-FFF2-40B4-BE49-F238E27FC236}">
                  <a16:creationId xmlns:a16="http://schemas.microsoft.com/office/drawing/2014/main" id="{442EB782-14E1-9E40-83D8-F1C1B938DC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34" name="Text Box 24">
              <a:extLst>
                <a:ext uri="{FF2B5EF4-FFF2-40B4-BE49-F238E27FC236}">
                  <a16:creationId xmlns:a16="http://schemas.microsoft.com/office/drawing/2014/main" id="{0318F838-23C5-BE44-9E0A-BDEEDCAB6C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235" name="Text Box 25">
              <a:extLst>
                <a:ext uri="{FF2B5EF4-FFF2-40B4-BE49-F238E27FC236}">
                  <a16:creationId xmlns:a16="http://schemas.microsoft.com/office/drawing/2014/main" id="{63DDD5B0-A791-0E47-A5AA-5DF8B5F1A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36" name="Text Box 26">
              <a:extLst>
                <a:ext uri="{FF2B5EF4-FFF2-40B4-BE49-F238E27FC236}">
                  <a16:creationId xmlns:a16="http://schemas.microsoft.com/office/drawing/2014/main" id="{C027FE79-CD04-FD4A-881F-30A897250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237" name="Text Box 27">
              <a:extLst>
                <a:ext uri="{FF2B5EF4-FFF2-40B4-BE49-F238E27FC236}">
                  <a16:creationId xmlns:a16="http://schemas.microsoft.com/office/drawing/2014/main" id="{A053DC0F-643C-F04F-B0B7-D3D3390D08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238" name="Text Box 28">
              <a:extLst>
                <a:ext uri="{FF2B5EF4-FFF2-40B4-BE49-F238E27FC236}">
                  <a16:creationId xmlns:a16="http://schemas.microsoft.com/office/drawing/2014/main" id="{B0BD91C8-3388-7343-9A43-D6ECC51BD0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239" name="Group 49">
              <a:extLst>
                <a:ext uri="{FF2B5EF4-FFF2-40B4-BE49-F238E27FC236}">
                  <a16:creationId xmlns:a16="http://schemas.microsoft.com/office/drawing/2014/main" id="{F3D12A85-8DCB-6F4C-87B3-910D40AD49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276" name="Picture 50" descr="desktop_computer_stylized_medium">
                <a:extLst>
                  <a:ext uri="{FF2B5EF4-FFF2-40B4-BE49-F238E27FC236}">
                    <a16:creationId xmlns:a16="http://schemas.microsoft.com/office/drawing/2014/main" id="{0FA5F242-D9CC-7B43-8B0F-CAA8253CEA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7" name="Freeform 51">
                <a:extLst>
                  <a:ext uri="{FF2B5EF4-FFF2-40B4-BE49-F238E27FC236}">
                    <a16:creationId xmlns:a16="http://schemas.microsoft.com/office/drawing/2014/main" id="{4E3DB5FC-CF20-3248-9431-D1DB3E948D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40" name="Group 49">
              <a:extLst>
                <a:ext uri="{FF2B5EF4-FFF2-40B4-BE49-F238E27FC236}">
                  <a16:creationId xmlns:a16="http://schemas.microsoft.com/office/drawing/2014/main" id="{258BBD35-B717-1C41-8439-B58A64DE32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274" name="Picture 50" descr="desktop_computer_stylized_medium">
                <a:extLst>
                  <a:ext uri="{FF2B5EF4-FFF2-40B4-BE49-F238E27FC236}">
                    <a16:creationId xmlns:a16="http://schemas.microsoft.com/office/drawing/2014/main" id="{6340044B-A1E6-C542-8E79-5919087AB8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5" name="Freeform 51">
                <a:extLst>
                  <a:ext uri="{FF2B5EF4-FFF2-40B4-BE49-F238E27FC236}">
                    <a16:creationId xmlns:a16="http://schemas.microsoft.com/office/drawing/2014/main" id="{733DB364-ACCE-4B43-AE61-F2D72C3FE7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Text Box 35">
              <a:extLst>
                <a:ext uri="{FF2B5EF4-FFF2-40B4-BE49-F238E27FC236}">
                  <a16:creationId xmlns:a16="http://schemas.microsoft.com/office/drawing/2014/main" id="{B2B2BEF6-3229-AC41-BF08-049A7A48F0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42" name="Text Box 36">
              <a:extLst>
                <a:ext uri="{FF2B5EF4-FFF2-40B4-BE49-F238E27FC236}">
                  <a16:creationId xmlns:a16="http://schemas.microsoft.com/office/drawing/2014/main" id="{29AB05FA-043D-1141-98C2-F8D6AD2F6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243" name="Text Box 37">
              <a:extLst>
                <a:ext uri="{FF2B5EF4-FFF2-40B4-BE49-F238E27FC236}">
                  <a16:creationId xmlns:a16="http://schemas.microsoft.com/office/drawing/2014/main" id="{845B5800-C9CB-9C48-BBE7-C52D3843E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244" name="Text Box 38">
              <a:extLst>
                <a:ext uri="{FF2B5EF4-FFF2-40B4-BE49-F238E27FC236}">
                  <a16:creationId xmlns:a16="http://schemas.microsoft.com/office/drawing/2014/main" id="{6641849E-350C-FA4A-8B4F-5659349E1B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45" name="Text Box 39">
              <a:extLst>
                <a:ext uri="{FF2B5EF4-FFF2-40B4-BE49-F238E27FC236}">
                  <a16:creationId xmlns:a16="http://schemas.microsoft.com/office/drawing/2014/main" id="{EA081912-6C33-A94C-B256-B5A4BA7F14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246" name="Text Box 40">
              <a:extLst>
                <a:ext uri="{FF2B5EF4-FFF2-40B4-BE49-F238E27FC236}">
                  <a16:creationId xmlns:a16="http://schemas.microsoft.com/office/drawing/2014/main" id="{537638BC-1028-1D4B-B4E0-32654E447A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247" name="Rectangle 37">
              <a:extLst>
                <a:ext uri="{FF2B5EF4-FFF2-40B4-BE49-F238E27FC236}">
                  <a16:creationId xmlns:a16="http://schemas.microsoft.com/office/drawing/2014/main" id="{90D086F5-7A0E-AA45-A64C-8A5FF6B1596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8" name="Rectangle 37">
              <a:extLst>
                <a:ext uri="{FF2B5EF4-FFF2-40B4-BE49-F238E27FC236}">
                  <a16:creationId xmlns:a16="http://schemas.microsoft.com/office/drawing/2014/main" id="{BA79AAD5-72BD-E845-9E60-E71A083155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9" name="Rectangle 37">
              <a:extLst>
                <a:ext uri="{FF2B5EF4-FFF2-40B4-BE49-F238E27FC236}">
                  <a16:creationId xmlns:a16="http://schemas.microsoft.com/office/drawing/2014/main" id="{53C00B0F-614B-9B4A-8B5D-F18B57A035D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0" name="Rectangle 37">
              <a:extLst>
                <a:ext uri="{FF2B5EF4-FFF2-40B4-BE49-F238E27FC236}">
                  <a16:creationId xmlns:a16="http://schemas.microsoft.com/office/drawing/2014/main" id="{49C94F37-988D-9C40-8F4A-18EA0D63489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1" name="Group 44">
              <a:extLst>
                <a:ext uri="{FF2B5EF4-FFF2-40B4-BE49-F238E27FC236}">
                  <a16:creationId xmlns:a16="http://schemas.microsoft.com/office/drawing/2014/main" id="{7E9300E7-296C-AF4E-B26B-6F621B4937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272" name="Picture 45" descr="desktop_computer_stylized_medium">
                <a:extLst>
                  <a:ext uri="{FF2B5EF4-FFF2-40B4-BE49-F238E27FC236}">
                    <a16:creationId xmlns:a16="http://schemas.microsoft.com/office/drawing/2014/main" id="{BB1D91A6-CE77-6745-9F01-197C26458F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3" name="Freeform 46">
                <a:extLst>
                  <a:ext uri="{FF2B5EF4-FFF2-40B4-BE49-F238E27FC236}">
                    <a16:creationId xmlns:a16="http://schemas.microsoft.com/office/drawing/2014/main" id="{006EE6F6-0578-544E-992A-7AB336043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52" name="Picture 45" descr="desktop_computer_stylized_medium">
              <a:extLst>
                <a:ext uri="{FF2B5EF4-FFF2-40B4-BE49-F238E27FC236}">
                  <a16:creationId xmlns:a16="http://schemas.microsoft.com/office/drawing/2014/main" id="{9ACA2EB6-F20A-2C4B-8A2F-E6D3F5E5F4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3" name="Freeform 46">
              <a:extLst>
                <a:ext uri="{FF2B5EF4-FFF2-40B4-BE49-F238E27FC236}">
                  <a16:creationId xmlns:a16="http://schemas.microsoft.com/office/drawing/2014/main" id="{FFF48EE2-DF55-E144-A9BA-13654A919B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786E80F9-DAE6-1B41-8589-04255A26C26C}"/>
                </a:ext>
              </a:extLst>
            </p:cNvPr>
            <p:cNvCxnSpPr>
              <a:cxnSpLocks/>
              <a:stCxn id="247" idx="0"/>
              <a:endCxn id="250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15D3AA51-A22B-CA45-B72B-D80C35362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Rectangle 37">
              <a:extLst>
                <a:ext uri="{FF2B5EF4-FFF2-40B4-BE49-F238E27FC236}">
                  <a16:creationId xmlns:a16="http://schemas.microsoft.com/office/drawing/2014/main" id="{067CFD89-4499-D246-A986-D0BCD2B68E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7" name="Rectangle 37">
              <a:extLst>
                <a:ext uri="{FF2B5EF4-FFF2-40B4-BE49-F238E27FC236}">
                  <a16:creationId xmlns:a16="http://schemas.microsoft.com/office/drawing/2014/main" id="{61A42C6C-B063-584F-BF1D-F06305DDE7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F5A4350-90DC-1B4D-96F3-BB88397B0C86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39002E78-2621-974E-B083-B26AFB5BECDC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4E4FBC91-5F89-5B45-ADE8-ECD82C1228A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B0D16B52-431B-3C43-9235-AEE9F9BC6347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3FA7CB23-A881-CF4A-BF07-A7DFE7D23EB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02B7B083-6A6E-184A-92E8-9F1B934DE8FD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56145C06-CABB-F140-BE89-9C6F8A9D8183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EFB9D617-C10B-044D-905E-DB979763CE5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59" name="Group 44">
              <a:extLst>
                <a:ext uri="{FF2B5EF4-FFF2-40B4-BE49-F238E27FC236}">
                  <a16:creationId xmlns:a16="http://schemas.microsoft.com/office/drawing/2014/main" id="{3019FB51-9833-4343-8126-22D5F2F3D9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263" name="Picture 45" descr="desktop_computer_stylized_medium">
                <a:extLst>
                  <a:ext uri="{FF2B5EF4-FFF2-40B4-BE49-F238E27FC236}">
                    <a16:creationId xmlns:a16="http://schemas.microsoft.com/office/drawing/2014/main" id="{B0D7DBF9-401C-CD44-9543-1523E4E9D03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4" name="Freeform 46">
                <a:extLst>
                  <a:ext uri="{FF2B5EF4-FFF2-40B4-BE49-F238E27FC236}">
                    <a16:creationId xmlns:a16="http://schemas.microsoft.com/office/drawing/2014/main" id="{A575CFD9-375B-754C-B04B-92FCB9BD719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60" name="Group 44">
              <a:extLst>
                <a:ext uri="{FF2B5EF4-FFF2-40B4-BE49-F238E27FC236}">
                  <a16:creationId xmlns:a16="http://schemas.microsoft.com/office/drawing/2014/main" id="{89E2D833-C5F0-7D4C-931F-4B3742677F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261" name="Picture 45" descr="desktop_computer_stylized_medium">
                <a:extLst>
                  <a:ext uri="{FF2B5EF4-FFF2-40B4-BE49-F238E27FC236}">
                    <a16:creationId xmlns:a16="http://schemas.microsoft.com/office/drawing/2014/main" id="{548CE23B-194D-254B-8DDD-77CBA1F3C9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2" name="Freeform 46">
                <a:extLst>
                  <a:ext uri="{FF2B5EF4-FFF2-40B4-BE49-F238E27FC236}">
                    <a16:creationId xmlns:a16="http://schemas.microsoft.com/office/drawing/2014/main" id="{AA81A17E-A136-9648-BEC6-6585B4A580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Self-learning, forwarding: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4" name="Group 32">
            <a:extLst>
              <a:ext uri="{FF2B5EF4-FFF2-40B4-BE49-F238E27FC236}">
                <a16:creationId xmlns:a16="http://schemas.microsoft.com/office/drawing/2014/main" id="{C266851A-F364-8B48-9090-9CB1462826F1}"/>
              </a:ext>
            </a:extLst>
          </p:cNvPr>
          <p:cNvGrpSpPr>
            <a:grpSpLocks/>
          </p:cNvGrpSpPr>
          <p:nvPr/>
        </p:nvGrpSpPr>
        <p:grpSpPr bwMode="auto">
          <a:xfrm>
            <a:off x="9177051" y="1598718"/>
            <a:ext cx="1428750" cy="369887"/>
            <a:chOff x="1750" y="3514"/>
            <a:chExt cx="900" cy="233"/>
          </a:xfrm>
        </p:grpSpPr>
        <p:sp>
          <p:nvSpPr>
            <p:cNvPr id="175" name="Rectangle 33">
              <a:extLst>
                <a:ext uri="{FF2B5EF4-FFF2-40B4-BE49-F238E27FC236}">
                  <a16:creationId xmlns:a16="http://schemas.microsoft.com/office/drawing/2014/main" id="{485FB877-F911-EB4F-A49F-95B5441AC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6" name="Text Box 34">
              <a:extLst>
                <a:ext uri="{FF2B5EF4-FFF2-40B4-BE49-F238E27FC236}">
                  <a16:creationId xmlns:a16="http://schemas.microsoft.com/office/drawing/2014/main" id="{9647B7AF-99C3-0645-BCDD-C2443A75E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7" name="Line 35">
              <a:extLst>
                <a:ext uri="{FF2B5EF4-FFF2-40B4-BE49-F238E27FC236}">
                  <a16:creationId xmlns:a16="http://schemas.microsoft.com/office/drawing/2014/main" id="{5F1C54FA-0D0F-9F4A-AF40-1A6B11BE78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1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78" name="Line 36">
              <a:extLst>
                <a:ext uri="{FF2B5EF4-FFF2-40B4-BE49-F238E27FC236}">
                  <a16:creationId xmlns:a16="http://schemas.microsoft.com/office/drawing/2014/main" id="{591F0F0F-4084-B44F-BF0B-206ADFFC35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79" name="Group 37">
            <a:extLst>
              <a:ext uri="{FF2B5EF4-FFF2-40B4-BE49-F238E27FC236}">
                <a16:creationId xmlns:a16="http://schemas.microsoft.com/office/drawing/2014/main" id="{84CB8778-552F-DC47-8381-8923E80DD487}"/>
              </a:ext>
            </a:extLst>
          </p:cNvPr>
          <p:cNvGrpSpPr>
            <a:grpSpLocks/>
          </p:cNvGrpSpPr>
          <p:nvPr/>
        </p:nvGrpSpPr>
        <p:grpSpPr bwMode="auto">
          <a:xfrm>
            <a:off x="9392951" y="900218"/>
            <a:ext cx="1450975" cy="714375"/>
            <a:chOff x="4406" y="331"/>
            <a:chExt cx="914" cy="450"/>
          </a:xfrm>
        </p:grpSpPr>
        <p:sp>
          <p:nvSpPr>
            <p:cNvPr id="180" name="Line 38">
              <a:extLst>
                <a:ext uri="{FF2B5EF4-FFF2-40B4-BE49-F238E27FC236}">
                  <a16:creationId xmlns:a16="http://schemas.microsoft.com/office/drawing/2014/main" id="{68CD449D-9E6F-2743-9791-A674C2479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1" name="Line 39">
              <a:extLst>
                <a:ext uri="{FF2B5EF4-FFF2-40B4-BE49-F238E27FC236}">
                  <a16:creationId xmlns:a16="http://schemas.microsoft.com/office/drawing/2014/main" id="{8B49B4ED-E730-9C48-A972-53ED32223C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Text Box 40">
              <a:extLst>
                <a:ext uri="{FF2B5EF4-FFF2-40B4-BE49-F238E27FC236}">
                  <a16:creationId xmlns:a16="http://schemas.microsoft.com/office/drawing/2014/main" id="{D92E1CF2-C9E4-FF4B-B342-D208EAA41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83" name="Text Box 41">
              <a:extLst>
                <a:ext uri="{FF2B5EF4-FFF2-40B4-BE49-F238E27FC236}">
                  <a16:creationId xmlns:a16="http://schemas.microsoft.com/office/drawing/2014/main" id="{6F725A7E-9279-3D44-A43B-0C12756842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84" name="Group 42">
            <a:extLst>
              <a:ext uri="{FF2B5EF4-FFF2-40B4-BE49-F238E27FC236}">
                <a16:creationId xmlns:a16="http://schemas.microsoft.com/office/drawing/2014/main" id="{02E491F0-F4A4-3B4A-8F02-FCFB333B8BB2}"/>
              </a:ext>
            </a:extLst>
          </p:cNvPr>
          <p:cNvGrpSpPr>
            <a:grpSpLocks/>
          </p:cNvGrpSpPr>
          <p:nvPr/>
        </p:nvGrpSpPr>
        <p:grpSpPr bwMode="auto">
          <a:xfrm>
            <a:off x="6664038" y="5116671"/>
            <a:ext cx="3017838" cy="1444625"/>
            <a:chOff x="3441" y="3154"/>
            <a:chExt cx="1901" cy="910"/>
          </a:xfrm>
        </p:grpSpPr>
        <p:sp>
          <p:nvSpPr>
            <p:cNvPr id="185" name="Rectangle 43">
              <a:extLst>
                <a:ext uri="{FF2B5EF4-FFF2-40B4-BE49-F238E27FC236}">
                  <a16:creationId xmlns:a16="http://schemas.microsoft.com/office/drawing/2014/main" id="{17639B98-3172-DF4E-8DA8-73C48C521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6" name="Text Box 44">
              <a:extLst>
                <a:ext uri="{FF2B5EF4-FFF2-40B4-BE49-F238E27FC236}">
                  <a16:creationId xmlns:a16="http://schemas.microsoft.com/office/drawing/2014/main" id="{8FDEFC82-5E34-0D43-BB68-E0C8B0766A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87" name="Line 45">
              <a:extLst>
                <a:ext uri="{FF2B5EF4-FFF2-40B4-BE49-F238E27FC236}">
                  <a16:creationId xmlns:a16="http://schemas.microsoft.com/office/drawing/2014/main" id="{1CAFF5B7-050E-B24B-984E-13EE05E15B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46">
              <a:extLst>
                <a:ext uri="{FF2B5EF4-FFF2-40B4-BE49-F238E27FC236}">
                  <a16:creationId xmlns:a16="http://schemas.microsoft.com/office/drawing/2014/main" id="{5DD71EFC-96E5-5644-864B-DE9F189451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47">
              <a:extLst>
                <a:ext uri="{FF2B5EF4-FFF2-40B4-BE49-F238E27FC236}">
                  <a16:creationId xmlns:a16="http://schemas.microsoft.com/office/drawing/2014/main" id="{EA938DD2-F21D-AD48-AC6C-D011FD853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0" name="Text Box 48">
            <a:extLst>
              <a:ext uri="{FF2B5EF4-FFF2-40B4-BE49-F238E27FC236}">
                <a16:creationId xmlns:a16="http://schemas.microsoft.com/office/drawing/2014/main" id="{6BD98D70-4DED-E244-91B4-CC2840F0D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64426" y="5505609"/>
            <a:ext cx="1778000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91" name="Group 49">
            <a:extLst>
              <a:ext uri="{FF2B5EF4-FFF2-40B4-BE49-F238E27FC236}">
                <a16:creationId xmlns:a16="http://schemas.microsoft.com/office/drawing/2014/main" id="{8B9081E4-811C-DA49-AFAB-29F72B60D4BB}"/>
              </a:ext>
            </a:extLst>
          </p:cNvPr>
          <p:cNvGrpSpPr>
            <a:grpSpLocks/>
          </p:cNvGrpSpPr>
          <p:nvPr/>
        </p:nvGrpSpPr>
        <p:grpSpPr bwMode="auto">
          <a:xfrm>
            <a:off x="7099013" y="5550059"/>
            <a:ext cx="2471738" cy="376237"/>
            <a:chOff x="2376" y="3383"/>
            <a:chExt cx="1557" cy="237"/>
          </a:xfrm>
        </p:grpSpPr>
        <p:sp>
          <p:nvSpPr>
            <p:cNvPr id="192" name="Text Box 50">
              <a:extLst>
                <a:ext uri="{FF2B5EF4-FFF2-40B4-BE49-F238E27FC236}">
                  <a16:creationId xmlns:a16="http://schemas.microsoft.com/office/drawing/2014/main" id="{97D41679-78B9-5343-BEC1-DA708964B0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93" name="Text Box 51">
              <a:extLst>
                <a:ext uri="{FF2B5EF4-FFF2-40B4-BE49-F238E27FC236}">
                  <a16:creationId xmlns:a16="http://schemas.microsoft.com/office/drawing/2014/main" id="{D9DF1D7D-9670-A247-8047-BB6719D26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94" name="Text Box 52">
              <a:extLst>
                <a:ext uri="{FF2B5EF4-FFF2-40B4-BE49-F238E27FC236}">
                  <a16:creationId xmlns:a16="http://schemas.microsoft.com/office/drawing/2014/main" id="{2260A1CA-8A5E-9C4E-8BAE-4138F78D81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grpSp>
        <p:nvGrpSpPr>
          <p:cNvPr id="195" name="Group 59">
            <a:extLst>
              <a:ext uri="{FF2B5EF4-FFF2-40B4-BE49-F238E27FC236}">
                <a16:creationId xmlns:a16="http://schemas.microsoft.com/office/drawing/2014/main" id="{903E115E-BC14-4748-858A-D5FFC60F6755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6068"/>
            <a:ext cx="1428750" cy="369887"/>
            <a:chOff x="1750" y="3514"/>
            <a:chExt cx="900" cy="233"/>
          </a:xfrm>
        </p:grpSpPr>
        <p:sp>
          <p:nvSpPr>
            <p:cNvPr id="196" name="Rectangle 60">
              <a:extLst>
                <a:ext uri="{FF2B5EF4-FFF2-40B4-BE49-F238E27FC236}">
                  <a16:creationId xmlns:a16="http://schemas.microsoft.com/office/drawing/2014/main" id="{644AB50C-EFB0-AF45-B9A3-6D66B4075A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7" name="Text Box 61">
              <a:extLst>
                <a:ext uri="{FF2B5EF4-FFF2-40B4-BE49-F238E27FC236}">
                  <a16:creationId xmlns:a16="http://schemas.microsoft.com/office/drawing/2014/main" id="{B284E544-83C3-AB4A-BC66-AA0DF1C5B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8" name="Line 62">
              <a:extLst>
                <a:ext uri="{FF2B5EF4-FFF2-40B4-BE49-F238E27FC236}">
                  <a16:creationId xmlns:a16="http://schemas.microsoft.com/office/drawing/2014/main" id="{2CA577B3-39AE-804C-864D-443D5711C3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Line 63">
              <a:extLst>
                <a:ext uri="{FF2B5EF4-FFF2-40B4-BE49-F238E27FC236}">
                  <a16:creationId xmlns:a16="http://schemas.microsoft.com/office/drawing/2014/main" id="{74F06A00-0D46-7749-BC9F-11E00CDBB6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0" name="Group 64">
            <a:extLst>
              <a:ext uri="{FF2B5EF4-FFF2-40B4-BE49-F238E27FC236}">
                <a16:creationId xmlns:a16="http://schemas.microsoft.com/office/drawing/2014/main" id="{36F25405-B90C-2C46-B956-67AF3C9F032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4480"/>
            <a:ext cx="1428750" cy="369888"/>
            <a:chOff x="1750" y="3514"/>
            <a:chExt cx="900" cy="233"/>
          </a:xfrm>
        </p:grpSpPr>
        <p:sp>
          <p:nvSpPr>
            <p:cNvPr id="201" name="Rectangle 65">
              <a:extLst>
                <a:ext uri="{FF2B5EF4-FFF2-40B4-BE49-F238E27FC236}">
                  <a16:creationId xmlns:a16="http://schemas.microsoft.com/office/drawing/2014/main" id="{37F60D01-9E8D-FE4E-BD36-4CD886673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2" name="Text Box 66">
              <a:extLst>
                <a:ext uri="{FF2B5EF4-FFF2-40B4-BE49-F238E27FC236}">
                  <a16:creationId xmlns:a16="http://schemas.microsoft.com/office/drawing/2014/main" id="{A6DF3585-9FEA-0140-8050-A22A987FED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3" name="Line 67">
              <a:extLst>
                <a:ext uri="{FF2B5EF4-FFF2-40B4-BE49-F238E27FC236}">
                  <a16:creationId xmlns:a16="http://schemas.microsoft.com/office/drawing/2014/main" id="{C515ADCC-D409-2C42-BCFA-38F14064C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4" name="Line 68">
              <a:extLst>
                <a:ext uri="{FF2B5EF4-FFF2-40B4-BE49-F238E27FC236}">
                  <a16:creationId xmlns:a16="http://schemas.microsoft.com/office/drawing/2014/main" id="{51ACED30-867C-7C4E-B7D2-EFBC84B12F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5" name="Group 69">
            <a:extLst>
              <a:ext uri="{FF2B5EF4-FFF2-40B4-BE49-F238E27FC236}">
                <a16:creationId xmlns:a16="http://schemas.microsoft.com/office/drawing/2014/main" id="{B4E87009-38ED-E940-9BFA-C6965D3C976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06" name="Rectangle 70">
              <a:extLst>
                <a:ext uri="{FF2B5EF4-FFF2-40B4-BE49-F238E27FC236}">
                  <a16:creationId xmlns:a16="http://schemas.microsoft.com/office/drawing/2014/main" id="{6248BF62-3EA1-6A49-93A8-FC813DA01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7" name="Text Box 71">
              <a:extLst>
                <a:ext uri="{FF2B5EF4-FFF2-40B4-BE49-F238E27FC236}">
                  <a16:creationId xmlns:a16="http://schemas.microsoft.com/office/drawing/2014/main" id="{00AA1FEE-7000-E747-9173-C6842FE064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8" name="Line 72">
              <a:extLst>
                <a:ext uri="{FF2B5EF4-FFF2-40B4-BE49-F238E27FC236}">
                  <a16:creationId xmlns:a16="http://schemas.microsoft.com/office/drawing/2014/main" id="{5FDDCB7C-81BC-B34E-AFC3-3CDA9605B9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9" name="Line 73">
              <a:extLst>
                <a:ext uri="{FF2B5EF4-FFF2-40B4-BE49-F238E27FC236}">
                  <a16:creationId xmlns:a16="http://schemas.microsoft.com/office/drawing/2014/main" id="{EF8FD2D7-2282-C840-8B09-C82ADFC54F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0" name="Group 74">
            <a:extLst>
              <a:ext uri="{FF2B5EF4-FFF2-40B4-BE49-F238E27FC236}">
                <a16:creationId xmlns:a16="http://schemas.microsoft.com/office/drawing/2014/main" id="{7FD60212-2FF9-404A-9485-023D84866317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11" name="Rectangle 75">
              <a:extLst>
                <a:ext uri="{FF2B5EF4-FFF2-40B4-BE49-F238E27FC236}">
                  <a16:creationId xmlns:a16="http://schemas.microsoft.com/office/drawing/2014/main" id="{7D54E101-A7C1-BF47-A4DF-2F2002E4D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2" name="Text Box 76">
              <a:extLst>
                <a:ext uri="{FF2B5EF4-FFF2-40B4-BE49-F238E27FC236}">
                  <a16:creationId xmlns:a16="http://schemas.microsoft.com/office/drawing/2014/main" id="{E561303C-0E60-284F-98F1-C49081A2F3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3" name="Line 77">
              <a:extLst>
                <a:ext uri="{FF2B5EF4-FFF2-40B4-BE49-F238E27FC236}">
                  <a16:creationId xmlns:a16="http://schemas.microsoft.com/office/drawing/2014/main" id="{90071223-4F6D-B645-B6BA-5C215A4D1A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Line 78">
              <a:extLst>
                <a:ext uri="{FF2B5EF4-FFF2-40B4-BE49-F238E27FC236}">
                  <a16:creationId xmlns:a16="http://schemas.microsoft.com/office/drawing/2014/main" id="{58840410-3DD1-334E-8F95-AA19BCF68E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5" name="Group 79">
            <a:extLst>
              <a:ext uri="{FF2B5EF4-FFF2-40B4-BE49-F238E27FC236}">
                <a16:creationId xmlns:a16="http://schemas.microsoft.com/office/drawing/2014/main" id="{B58C14CA-6C0A-E64E-95A3-6BDCBDD04063}"/>
              </a:ext>
            </a:extLst>
          </p:cNvPr>
          <p:cNvGrpSpPr>
            <a:grpSpLocks/>
          </p:cNvGrpSpPr>
          <p:nvPr/>
        </p:nvGrpSpPr>
        <p:grpSpPr bwMode="auto">
          <a:xfrm>
            <a:off x="8194389" y="3254480"/>
            <a:ext cx="1428750" cy="369888"/>
            <a:chOff x="1750" y="3514"/>
            <a:chExt cx="900" cy="233"/>
          </a:xfrm>
        </p:grpSpPr>
        <p:sp>
          <p:nvSpPr>
            <p:cNvPr id="216" name="Rectangle 80">
              <a:extLst>
                <a:ext uri="{FF2B5EF4-FFF2-40B4-BE49-F238E27FC236}">
                  <a16:creationId xmlns:a16="http://schemas.microsoft.com/office/drawing/2014/main" id="{53031030-6075-9644-9CD4-E1BE9D15D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7" name="Text Box 81">
              <a:extLst>
                <a:ext uri="{FF2B5EF4-FFF2-40B4-BE49-F238E27FC236}">
                  <a16:creationId xmlns:a16="http://schemas.microsoft.com/office/drawing/2014/main" id="{0EA82F91-189F-4D41-AFA6-0FA95AACC5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8" name="Line 82">
              <a:extLst>
                <a:ext uri="{FF2B5EF4-FFF2-40B4-BE49-F238E27FC236}">
                  <a16:creationId xmlns:a16="http://schemas.microsoft.com/office/drawing/2014/main" id="{8D0DFD4D-816F-A24A-A991-659C66E55D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Line 83">
              <a:extLst>
                <a:ext uri="{FF2B5EF4-FFF2-40B4-BE49-F238E27FC236}">
                  <a16:creationId xmlns:a16="http://schemas.microsoft.com/office/drawing/2014/main" id="{D760E2ED-6F20-9D4E-AE11-C1B99B2822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1" name="Group 92">
            <a:extLst>
              <a:ext uri="{FF2B5EF4-FFF2-40B4-BE49-F238E27FC236}">
                <a16:creationId xmlns:a16="http://schemas.microsoft.com/office/drawing/2014/main" id="{3370A2C8-4CE7-C741-8929-9217859A0561}"/>
              </a:ext>
            </a:extLst>
          </p:cNvPr>
          <p:cNvGrpSpPr>
            <a:grpSpLocks/>
          </p:cNvGrpSpPr>
          <p:nvPr/>
        </p:nvGrpSpPr>
        <p:grpSpPr bwMode="auto">
          <a:xfrm>
            <a:off x="8529351" y="4356205"/>
            <a:ext cx="1428750" cy="369888"/>
            <a:chOff x="730" y="2472"/>
            <a:chExt cx="900" cy="233"/>
          </a:xfrm>
        </p:grpSpPr>
        <p:sp>
          <p:nvSpPr>
            <p:cNvPr id="222" name="Rectangle 88">
              <a:extLst>
                <a:ext uri="{FF2B5EF4-FFF2-40B4-BE49-F238E27FC236}">
                  <a16:creationId xmlns:a16="http://schemas.microsoft.com/office/drawing/2014/main" id="{E50BA891-DC66-6748-9209-EA9D4F2B0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" y="2500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3" name="Text Box 89">
              <a:extLst>
                <a:ext uri="{FF2B5EF4-FFF2-40B4-BE49-F238E27FC236}">
                  <a16:creationId xmlns:a16="http://schemas.microsoft.com/office/drawing/2014/main" id="{17C11772-AB70-0344-B94C-1B06764AC9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2472"/>
              <a:ext cx="35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 A</a:t>
              </a:r>
            </a:p>
          </p:txBody>
        </p:sp>
        <p:sp>
          <p:nvSpPr>
            <p:cNvPr id="224" name="Line 90">
              <a:extLst>
                <a:ext uri="{FF2B5EF4-FFF2-40B4-BE49-F238E27FC236}">
                  <a16:creationId xmlns:a16="http://schemas.microsoft.com/office/drawing/2014/main" id="{92A1D7A9-6B7D-6245-8648-0585E752CF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7" y="2499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5" name="Line 91">
              <a:extLst>
                <a:ext uri="{FF2B5EF4-FFF2-40B4-BE49-F238E27FC236}">
                  <a16:creationId xmlns:a16="http://schemas.microsoft.com/office/drawing/2014/main" id="{F9EF27B4-FE96-D148-89C0-7A525840FD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6" y="2498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6" name="Group 94">
            <a:extLst>
              <a:ext uri="{FF2B5EF4-FFF2-40B4-BE49-F238E27FC236}">
                <a16:creationId xmlns:a16="http://schemas.microsoft.com/office/drawing/2014/main" id="{EC5CFC4C-B38C-5948-9557-ADD689122F82}"/>
              </a:ext>
            </a:extLst>
          </p:cNvPr>
          <p:cNvGrpSpPr>
            <a:grpSpLocks/>
          </p:cNvGrpSpPr>
          <p:nvPr/>
        </p:nvGrpSpPr>
        <p:grpSpPr bwMode="auto">
          <a:xfrm>
            <a:off x="7095838" y="5835809"/>
            <a:ext cx="2471738" cy="374650"/>
            <a:chOff x="2376" y="3383"/>
            <a:chExt cx="1557" cy="236"/>
          </a:xfrm>
        </p:grpSpPr>
        <p:sp>
          <p:nvSpPr>
            <p:cNvPr id="227" name="Text Box 95">
              <a:extLst>
                <a:ext uri="{FF2B5EF4-FFF2-40B4-BE49-F238E27FC236}">
                  <a16:creationId xmlns:a16="http://schemas.microsoft.com/office/drawing/2014/main" id="{9D1F6511-0EBF-3C44-9268-558C639B4F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4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8" name="Text Box 96">
              <a:extLst>
                <a:ext uri="{FF2B5EF4-FFF2-40B4-BE49-F238E27FC236}">
                  <a16:creationId xmlns:a16="http://schemas.microsoft.com/office/drawing/2014/main" id="{44CF8BAE-BCDF-884C-B092-5D9BC5021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29" name="Text Box 97">
              <a:extLst>
                <a:ext uri="{FF2B5EF4-FFF2-40B4-BE49-F238E27FC236}">
                  <a16:creationId xmlns:a16="http://schemas.microsoft.com/office/drawing/2014/main" id="{E14D8E40-E7CD-ED4A-9731-066C073643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278" name="Rectangle 84">
            <a:extLst>
              <a:ext uri="{FF2B5EF4-FFF2-40B4-BE49-F238E27FC236}">
                <a16:creationId xmlns:a16="http://schemas.microsoft.com/office/drawing/2014/main" id="{78229FD9-9E00-354C-8B01-81EA9369D550}"/>
              </a:ext>
            </a:extLst>
          </p:cNvPr>
          <p:cNvSpPr txBox="1">
            <a:spLocks noChangeArrowheads="1"/>
          </p:cNvSpPr>
          <p:nvPr/>
        </p:nvSpPr>
        <p:spPr>
          <a:xfrm>
            <a:off x="870366" y="1583075"/>
            <a:ext cx="4044950" cy="944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 destination, A’, location unknown: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9" name="Text Box 86">
            <a:extLst>
              <a:ext uri="{FF2B5EF4-FFF2-40B4-BE49-F238E27FC236}">
                <a16:creationId xmlns:a16="http://schemas.microsoft.com/office/drawing/2014/main" id="{8EB576ED-EEAB-4740-B1E7-8093AC54C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181" y="1937790"/>
            <a:ext cx="9428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flood</a:t>
            </a:r>
          </a:p>
        </p:txBody>
      </p:sp>
      <p:sp>
        <p:nvSpPr>
          <p:cNvPr id="280" name="Rectangle 93">
            <a:extLst>
              <a:ext uri="{FF2B5EF4-FFF2-40B4-BE49-F238E27FC236}">
                <a16:creationId xmlns:a16="http://schemas.microsoft.com/office/drawing/2014/main" id="{03EE78BF-359C-A14B-BDC2-3A060C04D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654" y="2500650"/>
            <a:ext cx="404495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79400" marR="0" lvl="0" indent="-279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A location known: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1" name="Rectangle 98">
            <a:extLst>
              <a:ext uri="{FF2B5EF4-FFF2-40B4-BE49-F238E27FC236}">
                <a16:creationId xmlns:a16="http://schemas.microsoft.com/office/drawing/2014/main" id="{4A0C0776-2D33-A54C-8754-1AB684225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835" y="2974429"/>
            <a:ext cx="4417575" cy="1252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selectively send </a:t>
            </a:r>
          </a:p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just one link</a:t>
            </a:r>
          </a:p>
        </p:txBody>
      </p:sp>
    </p:spTree>
    <p:extLst>
      <p:ext uri="{BB962C8B-B14F-4D97-AF65-F5344CB8AC3E}">
        <p14:creationId xmlns:p14="http://schemas.microsoft.com/office/powerpoint/2010/main" val="150223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L -0.1069 0.11482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7 L -0.12122 -0.0981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68" y="-490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-0.10365 0.0944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2" y="47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0349 0.15509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7755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12083 0.0520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42" y="259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11111E-6 L 0.11549 -0.10232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51 L -0.03763 -0.1701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0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06 -0.1588 L -0.03476 -0.32871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  <p:bldP spid="278" grpId="0" build="p"/>
      <p:bldP spid="279" grpId="0"/>
      <p:bldP spid="280" grpId="0" build="p"/>
      <p:bldP spid="281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Interconnecting switches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Rectangle 6">
            <a:extLst>
              <a:ext uri="{FF2B5EF4-FFF2-40B4-BE49-F238E27FC236}">
                <a16:creationId xmlns:a16="http://schemas.microsoft.com/office/drawing/2014/main" id="{D00993B5-4690-E140-B05C-69E88A020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264" y="1335790"/>
            <a:ext cx="7881938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self-learning switches can be connected together:</a:t>
            </a:r>
          </a:p>
        </p:txBody>
      </p:sp>
      <p:sp>
        <p:nvSpPr>
          <p:cNvPr id="171" name="Rectangle 70">
            <a:extLst>
              <a:ext uri="{FF2B5EF4-FFF2-40B4-BE49-F238E27FC236}">
                <a16:creationId xmlns:a16="http://schemas.microsoft.com/office/drawing/2014/main" id="{4FA79001-8106-D44D-B7AE-1DA5FDFFA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308" y="4550478"/>
            <a:ext cx="10746932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460375" marR="0" lvl="0" indent="-3968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Tx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sending from A to G - how does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know to forward frame destined to G via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4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and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?</a:t>
            </a:r>
          </a:p>
          <a:p>
            <a:pPr marL="457200" marR="0" lvl="0" indent="-2873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 learning! (works exactly the same as in single-switch case!)</a:t>
            </a:r>
          </a:p>
        </p:txBody>
      </p:sp>
      <p:grpSp>
        <p:nvGrpSpPr>
          <p:cNvPr id="172" name="Group 1">
            <a:extLst>
              <a:ext uri="{FF2B5EF4-FFF2-40B4-BE49-F238E27FC236}">
                <a16:creationId xmlns:a16="http://schemas.microsoft.com/office/drawing/2014/main" id="{6ACB2ECE-A6EE-2F42-BFE2-A88609E9FC4C}"/>
              </a:ext>
            </a:extLst>
          </p:cNvPr>
          <p:cNvGrpSpPr>
            <a:grpSpLocks/>
          </p:cNvGrpSpPr>
          <p:nvPr/>
        </p:nvGrpSpPr>
        <p:grpSpPr bwMode="auto">
          <a:xfrm>
            <a:off x="2517827" y="2654612"/>
            <a:ext cx="2005135" cy="1358900"/>
            <a:chOff x="958850" y="2444750"/>
            <a:chExt cx="2005665" cy="1358710"/>
          </a:xfrm>
        </p:grpSpPr>
        <p:sp>
          <p:nvSpPr>
            <p:cNvPr id="173" name="Line 20">
              <a:extLst>
                <a:ext uri="{FF2B5EF4-FFF2-40B4-BE49-F238E27FC236}">
                  <a16:creationId xmlns:a16="http://schemas.microsoft.com/office/drawing/2014/main" id="{A3FD6BE2-2CD4-6143-B6C7-1587A108B7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2903" y="3030456"/>
              <a:ext cx="5557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21">
              <a:extLst>
                <a:ext uri="{FF2B5EF4-FFF2-40B4-BE49-F238E27FC236}">
                  <a16:creationId xmlns:a16="http://schemas.microsoft.com/office/drawing/2014/main" id="{3DA59D3F-F827-094B-A805-1A54870E11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70355" y="3078074"/>
              <a:ext cx="271534" cy="314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2" name="Line 22">
              <a:extLst>
                <a:ext uri="{FF2B5EF4-FFF2-40B4-BE49-F238E27FC236}">
                  <a16:creationId xmlns:a16="http://schemas.microsoft.com/office/drawing/2014/main" id="{2168E2D5-CF45-3B47-AB69-F33DF11C9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9566" y="3106645"/>
              <a:ext cx="73044" cy="295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82" name="Text Box 64">
              <a:extLst>
                <a:ext uri="{FF2B5EF4-FFF2-40B4-BE49-F238E27FC236}">
                  <a16:creationId xmlns:a16="http://schemas.microsoft.com/office/drawing/2014/main" id="{0105097B-F91D-A240-ACB8-B8FE8F879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8850" y="2844744"/>
              <a:ext cx="317800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83" name="Text Box 65">
              <a:extLst>
                <a:ext uri="{FF2B5EF4-FFF2-40B4-BE49-F238E27FC236}">
                  <a16:creationId xmlns:a16="http://schemas.microsoft.com/office/drawing/2014/main" id="{1C6222BA-8E34-C046-9685-A8AA4450E8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8232" y="3306642"/>
              <a:ext cx="309782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84" name="Text Box 73">
              <a:extLst>
                <a:ext uri="{FF2B5EF4-FFF2-40B4-BE49-F238E27FC236}">
                  <a16:creationId xmlns:a16="http://schemas.microsoft.com/office/drawing/2014/main" id="{54488D61-5701-C14F-AE1F-1F70DE4CE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1548" y="2444750"/>
              <a:ext cx="36910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</a:t>
              </a:r>
              <a:r>
                <a:rPr kumimoji="0" lang="en-US" sz="1800" b="0" i="0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85" name="Text Box 66">
              <a:extLst>
                <a:ext uri="{FF2B5EF4-FFF2-40B4-BE49-F238E27FC236}">
                  <a16:creationId xmlns:a16="http://schemas.microsoft.com/office/drawing/2014/main" id="{1CC25A49-338C-1F44-9BAE-7CAED2A9AD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336" y="3298706"/>
              <a:ext cx="30817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grpSp>
          <p:nvGrpSpPr>
            <p:cNvPr id="286" name="Group 44">
              <a:extLst>
                <a:ext uri="{FF2B5EF4-FFF2-40B4-BE49-F238E27FC236}">
                  <a16:creationId xmlns:a16="http://schemas.microsoft.com/office/drawing/2014/main" id="{202C5460-F11A-2D44-9706-A94732DA78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27760" y="2834640"/>
              <a:ext cx="568960" cy="481140"/>
              <a:chOff x="-44" y="1473"/>
              <a:chExt cx="981" cy="1105"/>
            </a:xfrm>
          </p:grpSpPr>
          <p:pic>
            <p:nvPicPr>
              <p:cNvPr id="294" name="Picture 45" descr="desktop_computer_stylized_medium">
                <a:extLst>
                  <a:ext uri="{FF2B5EF4-FFF2-40B4-BE49-F238E27FC236}">
                    <a16:creationId xmlns:a16="http://schemas.microsoft.com/office/drawing/2014/main" id="{7120F0F2-50A9-3C4D-910D-4BB9142A02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5" name="Freeform 46">
                <a:extLst>
                  <a:ext uri="{FF2B5EF4-FFF2-40B4-BE49-F238E27FC236}">
                    <a16:creationId xmlns:a16="http://schemas.microsoft.com/office/drawing/2014/main" id="{C9BEE683-FE6F-D043-B338-7EB0184590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7" name="Group 44">
              <a:extLst>
                <a:ext uri="{FF2B5EF4-FFF2-40B4-BE49-F238E27FC236}">
                  <a16:creationId xmlns:a16="http://schemas.microsoft.com/office/drawing/2014/main" id="{A92DFDE4-2038-4B47-B1BF-86DCDC00242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4160" y="3291840"/>
              <a:ext cx="568960" cy="481140"/>
              <a:chOff x="-44" y="1473"/>
              <a:chExt cx="981" cy="1105"/>
            </a:xfrm>
          </p:grpSpPr>
          <p:pic>
            <p:nvPicPr>
              <p:cNvPr id="292" name="Picture 45" descr="desktop_computer_stylized_medium">
                <a:extLst>
                  <a:ext uri="{FF2B5EF4-FFF2-40B4-BE49-F238E27FC236}">
                    <a16:creationId xmlns:a16="http://schemas.microsoft.com/office/drawing/2014/main" id="{E569455D-4E55-0044-83EF-B08B7B4ED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3" name="Freeform 46">
                <a:extLst>
                  <a:ext uri="{FF2B5EF4-FFF2-40B4-BE49-F238E27FC236}">
                    <a16:creationId xmlns:a16="http://schemas.microsoft.com/office/drawing/2014/main" id="{306E34CC-1F03-244B-B814-D6B9650DD43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8" name="Group 44">
              <a:extLst>
                <a:ext uri="{FF2B5EF4-FFF2-40B4-BE49-F238E27FC236}">
                  <a16:creationId xmlns:a16="http://schemas.microsoft.com/office/drawing/2014/main" id="{48CCA417-6C89-B64D-98DA-51EE4AF3DD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2480" y="3322320"/>
              <a:ext cx="568960" cy="481140"/>
              <a:chOff x="-44" y="1473"/>
              <a:chExt cx="981" cy="1105"/>
            </a:xfrm>
          </p:grpSpPr>
          <p:pic>
            <p:nvPicPr>
              <p:cNvPr id="290" name="Picture 45" descr="desktop_computer_stylized_medium">
                <a:extLst>
                  <a:ext uri="{FF2B5EF4-FFF2-40B4-BE49-F238E27FC236}">
                    <a16:creationId xmlns:a16="http://schemas.microsoft.com/office/drawing/2014/main" id="{074846CF-8FFE-1E48-8A24-4F106758ED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1" name="Freeform 46">
                <a:extLst>
                  <a:ext uri="{FF2B5EF4-FFF2-40B4-BE49-F238E27FC236}">
                    <a16:creationId xmlns:a16="http://schemas.microsoft.com/office/drawing/2014/main" id="{7DA76408-C614-1A41-A0F3-713C04FAF63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89" name="Picture 3">
              <a:extLst>
                <a:ext uri="{FF2B5EF4-FFF2-40B4-BE49-F238E27FC236}">
                  <a16:creationId xmlns:a16="http://schemas.microsoft.com/office/drawing/2014/main" id="{8CEF6460-C3D7-8046-8A73-96F0A807C9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4817" y="2879664"/>
              <a:ext cx="678041" cy="299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77404B8-E1BB-474B-A99A-C610AFAFCB65}"/>
              </a:ext>
            </a:extLst>
          </p:cNvPr>
          <p:cNvGrpSpPr/>
          <p:nvPr/>
        </p:nvGrpSpPr>
        <p:grpSpPr>
          <a:xfrm>
            <a:off x="3950752" y="2194237"/>
            <a:ext cx="4856162" cy="2044145"/>
            <a:chOff x="3950752" y="2194237"/>
            <a:chExt cx="4856162" cy="2044145"/>
          </a:xfrm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250CAC08-1B66-E940-BD6A-FDFBCA415B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50752" y="2194237"/>
              <a:ext cx="4856162" cy="2044145"/>
              <a:chOff x="2379663" y="1984375"/>
              <a:chExt cx="4855711" cy="2043590"/>
            </a:xfrm>
          </p:grpSpPr>
          <p:sp>
            <p:nvSpPr>
              <p:cNvPr id="297" name="Line 23">
                <a:extLst>
                  <a:ext uri="{FF2B5EF4-FFF2-40B4-BE49-F238E27FC236}">
                    <a16:creationId xmlns:a16="http://schemas.microsoft.com/office/drawing/2014/main" id="{49AAAEFF-FE53-5C4F-9879-CAE69B40D9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35258" y="3068344"/>
                <a:ext cx="346043" cy="21584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8" name="Line 24">
                <a:extLst>
                  <a:ext uri="{FF2B5EF4-FFF2-40B4-BE49-F238E27FC236}">
                    <a16:creationId xmlns:a16="http://schemas.microsoft.com/office/drawing/2014/main" id="{DD18F58C-CBA1-334F-87D1-D27087E0A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9554" y="3087389"/>
                <a:ext cx="125401" cy="58721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9" name="Line 25">
                <a:extLst>
                  <a:ext uri="{FF2B5EF4-FFF2-40B4-BE49-F238E27FC236}">
                    <a16:creationId xmlns:a16="http://schemas.microsoft.com/office/drawing/2014/main" id="{0810A11B-6CE3-4B4A-892A-D88467FF0C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4326" y="3030254"/>
                <a:ext cx="230167" cy="36185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0" name="Line 26">
                <a:extLst>
                  <a:ext uri="{FF2B5EF4-FFF2-40B4-BE49-F238E27FC236}">
                    <a16:creationId xmlns:a16="http://schemas.microsoft.com/office/drawing/2014/main" id="{D3BCC038-234F-EE40-8E10-0F7AEA9072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2145" y="3106433"/>
                <a:ext cx="428585" cy="24440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1" name="Line 27">
                <a:extLst>
                  <a:ext uri="{FF2B5EF4-FFF2-40B4-BE49-F238E27FC236}">
                    <a16:creationId xmlns:a16="http://schemas.microsoft.com/office/drawing/2014/main" id="{CAF3C678-3D9A-294A-92F0-F6754B9063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035335" y="3077866"/>
                <a:ext cx="9524" cy="46977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2" name="Line 35">
                <a:extLst>
                  <a:ext uri="{FF2B5EF4-FFF2-40B4-BE49-F238E27FC236}">
                    <a16:creationId xmlns:a16="http://schemas.microsoft.com/office/drawing/2014/main" id="{35D390D2-019E-0B44-9120-1A7C03C987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79663" y="2355749"/>
                <a:ext cx="1517509" cy="5364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3" name="Line 36">
                <a:extLst>
                  <a:ext uri="{FF2B5EF4-FFF2-40B4-BE49-F238E27FC236}">
                    <a16:creationId xmlns:a16="http://schemas.microsoft.com/office/drawing/2014/main" id="{07E72922-2BC5-824E-B2F0-2A0C9BBF1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0356" y="2322421"/>
                <a:ext cx="0" cy="5999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4" name="Line 37">
                <a:extLst>
                  <a:ext uri="{FF2B5EF4-FFF2-40B4-BE49-F238E27FC236}">
                    <a16:creationId xmlns:a16="http://schemas.microsoft.com/office/drawing/2014/main" id="{EB84757E-562A-C946-8296-30C62384C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449571" y="2306551"/>
                <a:ext cx="1406394" cy="68402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5" name="Line 63">
                <a:extLst>
                  <a:ext uri="{FF2B5EF4-FFF2-40B4-BE49-F238E27FC236}">
                    <a16:creationId xmlns:a16="http://schemas.microsoft.com/office/drawing/2014/main" id="{CBB1E0F6-DA9A-234C-8F78-2F42A9BA4E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411539" y="3131826"/>
                <a:ext cx="285723" cy="15870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6" name="Text Box 67">
                <a:extLst>
                  <a:ext uri="{FF2B5EF4-FFF2-40B4-BE49-F238E27FC236}">
                    <a16:creationId xmlns:a16="http://schemas.microsoft.com/office/drawing/2014/main" id="{65DA7922-1FE3-A54E-B585-6D332125EB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20973" y="3222289"/>
                <a:ext cx="327304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D</a:t>
                </a:r>
              </a:p>
            </p:txBody>
          </p:sp>
          <p:sp>
            <p:nvSpPr>
              <p:cNvPr id="307" name="Text Box 68">
                <a:extLst>
                  <a:ext uri="{FF2B5EF4-FFF2-40B4-BE49-F238E27FC236}">
                    <a16:creationId xmlns:a16="http://schemas.microsoft.com/office/drawing/2014/main" id="{3343D53D-3E0E-2A4D-A833-D3A2A9F3B70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4004" y="3658733"/>
                <a:ext cx="29684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E</a:t>
                </a:r>
              </a:p>
            </p:txBody>
          </p:sp>
          <p:sp>
            <p:nvSpPr>
              <p:cNvPr id="308" name="Text Box 69">
                <a:extLst>
                  <a:ext uri="{FF2B5EF4-FFF2-40B4-BE49-F238E27FC236}">
                    <a16:creationId xmlns:a16="http://schemas.microsoft.com/office/drawing/2014/main" id="{0A60F714-DC84-1843-A5C5-D915B65F12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67035" y="3057234"/>
                <a:ext cx="290437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F</a:t>
                </a:r>
              </a:p>
            </p:txBody>
          </p:sp>
          <p:sp>
            <p:nvSpPr>
              <p:cNvPr id="309" name="Text Box 74">
                <a:extLst>
                  <a:ext uri="{FF2B5EF4-FFF2-40B4-BE49-F238E27FC236}">
                    <a16:creationId xmlns:a16="http://schemas.microsoft.com/office/drawing/2014/main" id="{D0CA346A-C9B0-5B42-8D05-2411A6B2DB7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08267" y="2768387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2</a:t>
                </a:r>
              </a:p>
            </p:txBody>
          </p:sp>
          <p:sp>
            <p:nvSpPr>
              <p:cNvPr id="310" name="Text Box 75">
                <a:extLst>
                  <a:ext uri="{FF2B5EF4-FFF2-40B4-BE49-F238E27FC236}">
                    <a16:creationId xmlns:a16="http://schemas.microsoft.com/office/drawing/2014/main" id="{F0F5C6E8-D75A-DE41-9CA5-225DDACA8B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35290" y="1984375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4</a:t>
                </a:r>
              </a:p>
            </p:txBody>
          </p:sp>
          <p:sp>
            <p:nvSpPr>
              <p:cNvPr id="311" name="Text Box 76">
                <a:extLst>
                  <a:ext uri="{FF2B5EF4-FFF2-40B4-BE49-F238E27FC236}">
                    <a16:creationId xmlns:a16="http://schemas.microsoft.com/office/drawing/2014/main" id="{70567B04-06CD-C745-BE8D-1EA39B3A8F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09938" y="2570004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3</a:t>
                </a:r>
              </a:p>
            </p:txBody>
          </p:sp>
          <p:sp>
            <p:nvSpPr>
              <p:cNvPr id="312" name="Text Box 78">
                <a:extLst>
                  <a:ext uri="{FF2B5EF4-FFF2-40B4-BE49-F238E27FC236}">
                    <a16:creationId xmlns:a16="http://schemas.microsoft.com/office/drawing/2014/main" id="{92C2CEEA-E74F-CD4F-9E93-4106B97116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0104" y="3541290"/>
                <a:ext cx="328905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H</a:t>
                </a:r>
              </a:p>
            </p:txBody>
          </p:sp>
          <p:sp>
            <p:nvSpPr>
              <p:cNvPr id="313" name="Text Box 79">
                <a:extLst>
                  <a:ext uri="{FF2B5EF4-FFF2-40B4-BE49-F238E27FC236}">
                    <a16:creationId xmlns:a16="http://schemas.microsoft.com/office/drawing/2014/main" id="{767F8C52-0473-094B-81C9-B0074DCAC8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86160" y="3179439"/>
                <a:ext cx="249214" cy="36978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I</a:t>
                </a:r>
              </a:p>
            </p:txBody>
          </p:sp>
          <p:sp>
            <p:nvSpPr>
              <p:cNvPr id="314" name="Text Box 80">
                <a:extLst>
                  <a:ext uri="{FF2B5EF4-FFF2-40B4-BE49-F238E27FC236}">
                    <a16:creationId xmlns:a16="http://schemas.microsoft.com/office/drawing/2014/main" id="{AD433860-39B4-F94C-97D1-8ED2BC51F04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03560" y="3595251"/>
                <a:ext cx="330509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G</a:t>
                </a:r>
              </a:p>
            </p:txBody>
          </p:sp>
          <p:pic>
            <p:nvPicPr>
              <p:cNvPr id="315" name="Picture 3">
                <a:extLst>
                  <a:ext uri="{FF2B5EF4-FFF2-40B4-BE49-F238E27FC236}">
                    <a16:creationId xmlns:a16="http://schemas.microsoft.com/office/drawing/2014/main" id="{14EE1F48-9E60-234B-9CCF-63F7C147B0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63899" y="2930268"/>
                <a:ext cx="677799" cy="2999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grpSp>
            <p:nvGrpSpPr>
              <p:cNvPr id="316" name="Group 44">
                <a:extLst>
                  <a:ext uri="{FF2B5EF4-FFF2-40B4-BE49-F238E27FC236}">
                    <a16:creationId xmlns:a16="http://schemas.microsoft.com/office/drawing/2014/main" id="{843B54DD-D810-6746-9846-37B2CA4C41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39440" y="3180080"/>
                <a:ext cx="568960" cy="481140"/>
                <a:chOff x="-44" y="1473"/>
                <a:chExt cx="981" cy="1105"/>
              </a:xfrm>
            </p:grpSpPr>
            <p:pic>
              <p:nvPicPr>
                <p:cNvPr id="334" name="Picture 45" descr="desktop_computer_stylized_medium">
                  <a:extLst>
                    <a:ext uri="{FF2B5EF4-FFF2-40B4-BE49-F238E27FC236}">
                      <a16:creationId xmlns:a16="http://schemas.microsoft.com/office/drawing/2014/main" id="{3D52FA82-0F33-BF48-BE19-E000988EA1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5" name="Freeform 46">
                  <a:extLst>
                    <a:ext uri="{FF2B5EF4-FFF2-40B4-BE49-F238E27FC236}">
                      <a16:creationId xmlns:a16="http://schemas.microsoft.com/office/drawing/2014/main" id="{2C894004-AB5E-DE41-B89A-F88D90E6DB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7" name="Group 44">
                <a:extLst>
                  <a:ext uri="{FF2B5EF4-FFF2-40B4-BE49-F238E27FC236}">
                    <a16:creationId xmlns:a16="http://schemas.microsoft.com/office/drawing/2014/main" id="{B697333C-8F88-6F49-AA8F-4C9781CC4A1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76320" y="3525520"/>
                <a:ext cx="568960" cy="481140"/>
                <a:chOff x="-44" y="1473"/>
                <a:chExt cx="981" cy="1105"/>
              </a:xfrm>
            </p:grpSpPr>
            <p:pic>
              <p:nvPicPr>
                <p:cNvPr id="332" name="Picture 45" descr="desktop_computer_stylized_medium">
                  <a:extLst>
                    <a:ext uri="{FF2B5EF4-FFF2-40B4-BE49-F238E27FC236}">
                      <a16:creationId xmlns:a16="http://schemas.microsoft.com/office/drawing/2014/main" id="{5D4339C7-D62D-5C40-8498-60F25F7FD17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3" name="Freeform 46">
                  <a:extLst>
                    <a:ext uri="{FF2B5EF4-FFF2-40B4-BE49-F238E27FC236}">
                      <a16:creationId xmlns:a16="http://schemas.microsoft.com/office/drawing/2014/main" id="{B5C6667F-C532-F44B-B08E-ED6763A837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8" name="Group 44">
                <a:extLst>
                  <a:ext uri="{FF2B5EF4-FFF2-40B4-BE49-F238E27FC236}">
                    <a16:creationId xmlns:a16="http://schemas.microsoft.com/office/drawing/2014/main" id="{2B5BB1C4-0E8F-B54A-9FC0-4F56ED5ECB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35120" y="3281680"/>
                <a:ext cx="568960" cy="481140"/>
                <a:chOff x="-44" y="1473"/>
                <a:chExt cx="981" cy="1105"/>
              </a:xfrm>
            </p:grpSpPr>
            <p:pic>
              <p:nvPicPr>
                <p:cNvPr id="330" name="Picture 45" descr="desktop_computer_stylized_medium">
                  <a:extLst>
                    <a:ext uri="{FF2B5EF4-FFF2-40B4-BE49-F238E27FC236}">
                      <a16:creationId xmlns:a16="http://schemas.microsoft.com/office/drawing/2014/main" id="{A8C81D48-C92D-CB48-8DCD-645F4CADBD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1" name="Freeform 46">
                  <a:extLst>
                    <a:ext uri="{FF2B5EF4-FFF2-40B4-BE49-F238E27FC236}">
                      <a16:creationId xmlns:a16="http://schemas.microsoft.com/office/drawing/2014/main" id="{9B794396-471F-E040-88AC-B51C16761F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9" name="Group 44">
                <a:extLst>
                  <a:ext uri="{FF2B5EF4-FFF2-40B4-BE49-F238E27FC236}">
                    <a16:creationId xmlns:a16="http://schemas.microsoft.com/office/drawing/2014/main" id="{E0884B22-EEAE-D248-A754-2308A9D2423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49520" y="3261360"/>
                <a:ext cx="568960" cy="481140"/>
                <a:chOff x="-44" y="1473"/>
                <a:chExt cx="981" cy="1105"/>
              </a:xfrm>
            </p:grpSpPr>
            <p:pic>
              <p:nvPicPr>
                <p:cNvPr id="328" name="Picture 45" descr="desktop_computer_stylized_medium">
                  <a:extLst>
                    <a:ext uri="{FF2B5EF4-FFF2-40B4-BE49-F238E27FC236}">
                      <a16:creationId xmlns:a16="http://schemas.microsoft.com/office/drawing/2014/main" id="{71042587-5DB5-414E-BCB6-1C166E167C2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9" name="Freeform 46">
                  <a:extLst>
                    <a:ext uri="{FF2B5EF4-FFF2-40B4-BE49-F238E27FC236}">
                      <a16:creationId xmlns:a16="http://schemas.microsoft.com/office/drawing/2014/main" id="{8C2EA73F-6D60-594A-AE51-D16A3EA7E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0" name="Group 44">
                <a:extLst>
                  <a:ext uri="{FF2B5EF4-FFF2-40B4-BE49-F238E27FC236}">
                    <a16:creationId xmlns:a16="http://schemas.microsoft.com/office/drawing/2014/main" id="{A0D7C560-9874-664B-BBED-733D586AA0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88000" y="3434080"/>
                <a:ext cx="568960" cy="481140"/>
                <a:chOff x="-44" y="1473"/>
                <a:chExt cx="981" cy="1105"/>
              </a:xfrm>
            </p:grpSpPr>
            <p:pic>
              <p:nvPicPr>
                <p:cNvPr id="326" name="Picture 45" descr="desktop_computer_stylized_medium">
                  <a:extLst>
                    <a:ext uri="{FF2B5EF4-FFF2-40B4-BE49-F238E27FC236}">
                      <a16:creationId xmlns:a16="http://schemas.microsoft.com/office/drawing/2014/main" id="{650C7B5B-E94A-604C-9410-81943E94DBE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7" name="Freeform 46">
                  <a:extLst>
                    <a:ext uri="{FF2B5EF4-FFF2-40B4-BE49-F238E27FC236}">
                      <a16:creationId xmlns:a16="http://schemas.microsoft.com/office/drawing/2014/main" id="{7AA9C5DC-63F6-3F4E-8635-3EE72EAD47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1" name="Group 44">
                <a:extLst>
                  <a:ext uri="{FF2B5EF4-FFF2-40B4-BE49-F238E27FC236}">
                    <a16:creationId xmlns:a16="http://schemas.microsoft.com/office/drawing/2014/main" id="{BCE68852-14F6-9845-8C5C-6CDD723AF6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80480" y="3149600"/>
                <a:ext cx="568960" cy="481140"/>
                <a:chOff x="-44" y="1473"/>
                <a:chExt cx="981" cy="1105"/>
              </a:xfrm>
            </p:grpSpPr>
            <p:pic>
              <p:nvPicPr>
                <p:cNvPr id="324" name="Picture 45" descr="desktop_computer_stylized_medium">
                  <a:extLst>
                    <a:ext uri="{FF2B5EF4-FFF2-40B4-BE49-F238E27FC236}">
                      <a16:creationId xmlns:a16="http://schemas.microsoft.com/office/drawing/2014/main" id="{949A9AE4-491E-BF40-A346-2463B1309F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5" name="Freeform 46">
                  <a:extLst>
                    <a:ext uri="{FF2B5EF4-FFF2-40B4-BE49-F238E27FC236}">
                      <a16:creationId xmlns:a16="http://schemas.microsoft.com/office/drawing/2014/main" id="{87843F82-764B-4044-9508-F2FD38BC1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322" name="Picture 3">
                <a:extLst>
                  <a:ext uri="{FF2B5EF4-FFF2-40B4-BE49-F238E27FC236}">
                    <a16:creationId xmlns:a16="http://schemas.microsoft.com/office/drawing/2014/main" id="{1165B26C-61A1-EA46-8168-13B1A65377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54313" y="2847741"/>
                <a:ext cx="677800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pic>
            <p:nvPicPr>
              <p:cNvPr id="323" name="Picture 3">
                <a:extLst>
                  <a:ext uri="{FF2B5EF4-FFF2-40B4-BE49-F238E27FC236}">
                    <a16:creationId xmlns:a16="http://schemas.microsoft.com/office/drawing/2014/main" id="{A24E10B4-3314-8346-B6DA-C6D2CF4D78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4949" y="2116102"/>
                <a:ext cx="676212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0D6DB29E-8183-5D4A-A6C1-D8FB12A01668}"/>
                </a:ext>
              </a:extLst>
            </p:cNvPr>
            <p:cNvGrpSpPr/>
            <p:nvPr/>
          </p:nvGrpSpPr>
          <p:grpSpPr>
            <a:xfrm>
              <a:off x="5398824" y="2310984"/>
              <a:ext cx="746763" cy="344773"/>
              <a:chOff x="3668110" y="2448910"/>
              <a:chExt cx="3794234" cy="2165130"/>
            </a:xfrm>
          </p:grpSpPr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02115A91-641C-E845-93FC-31B53FD5B8B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F1A867AC-0657-BC47-AC4D-010D15AD77FA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7" name="Group 346">
                <a:extLst>
                  <a:ext uri="{FF2B5EF4-FFF2-40B4-BE49-F238E27FC236}">
                    <a16:creationId xmlns:a16="http://schemas.microsoft.com/office/drawing/2014/main" id="{CF10FB39-5E1F-B248-9A7A-4C01C4EFD35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id="{6762CBB0-CBF1-DC47-8A14-38F59E1135B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id="{D05CC814-ADCE-AE43-B2BF-2E57EE6D6E9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id="{90D34BF2-9267-B246-BC83-C97A4D97DEE8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id="{1925F9C3-6A09-134C-8318-7290AD8B60A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E61C4667-123F-A845-BCC0-8455101ACF2F}"/>
                </a:ext>
              </a:extLst>
            </p:cNvPr>
            <p:cNvGrpSpPr/>
            <p:nvPr/>
          </p:nvGrpSpPr>
          <p:grpSpPr>
            <a:xfrm>
              <a:off x="7290083" y="3122951"/>
              <a:ext cx="746763" cy="344773"/>
              <a:chOff x="3668110" y="2448910"/>
              <a:chExt cx="3794234" cy="2165130"/>
            </a:xfrm>
          </p:grpSpPr>
          <p:sp>
            <p:nvSpPr>
              <p:cNvPr id="353" name="Rectangle 352">
                <a:extLst>
                  <a:ext uri="{FF2B5EF4-FFF2-40B4-BE49-F238E27FC236}">
                    <a16:creationId xmlns:a16="http://schemas.microsoft.com/office/drawing/2014/main" id="{7B7E719E-C4A3-4940-BB4F-671C6F1E7357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71CB114A-BFFE-4245-9969-879EF7F16EA8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55" name="Group 354">
                <a:extLst>
                  <a:ext uri="{FF2B5EF4-FFF2-40B4-BE49-F238E27FC236}">
                    <a16:creationId xmlns:a16="http://schemas.microsoft.com/office/drawing/2014/main" id="{72121964-7151-184E-B215-6FFAE4FA284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id="{BB494E8E-F2D9-8D4C-8855-005A1DEE03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id="{21953B9A-7B59-5B48-B542-2BE643E43FA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id="{64E057B3-0410-8944-96E8-A73328F40DF9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id="{4F3BC6AC-6740-644B-B895-210B6ABEA3B6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5C1BDD41-89CC-5142-82E0-31AD1AEA5928}"/>
                </a:ext>
              </a:extLst>
            </p:cNvPr>
            <p:cNvGrpSpPr/>
            <p:nvPr/>
          </p:nvGrpSpPr>
          <p:grpSpPr>
            <a:xfrm>
              <a:off x="5371262" y="3020518"/>
              <a:ext cx="746763" cy="344773"/>
              <a:chOff x="3668110" y="2448910"/>
              <a:chExt cx="3794234" cy="2165130"/>
            </a:xfrm>
          </p:grpSpPr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8CAAD1B8-7EF7-104B-A99C-66500B373B1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C3709934-88FB-7B49-8DD5-B867C648DC4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A129641A-31D4-0744-9BA2-E6B8031E0C7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id="{AC8F2956-A0C1-9347-A821-CF7760F8BF1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id="{3A2DD6F3-4BB4-7344-8796-936E8627C7E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id="{1B108877-A9F2-B740-94FB-2FACB13C189C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id="{A4E7367F-EA46-6943-A52D-D2D39663AFD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E7BFFEF5-1E5A-214E-815E-5352DB1D8B9D}"/>
              </a:ext>
            </a:extLst>
          </p:cNvPr>
          <p:cNvGrpSpPr/>
          <p:nvPr/>
        </p:nvGrpSpPr>
        <p:grpSpPr>
          <a:xfrm>
            <a:off x="3510443" y="3070406"/>
            <a:ext cx="746763" cy="344773"/>
            <a:chOff x="3668110" y="2448910"/>
            <a:chExt cx="3794234" cy="2165130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3882DC2F-B27B-0C40-807D-179D4FF6760D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8" name="Freeform 337">
              <a:extLst>
                <a:ext uri="{FF2B5EF4-FFF2-40B4-BE49-F238E27FC236}">
                  <a16:creationId xmlns:a16="http://schemas.microsoft.com/office/drawing/2014/main" id="{C45558C7-AA03-9549-BB76-2D627A97AB46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C5245A52-75E9-4F43-901F-B3CDDA16D9AB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id="{5719E44D-592D-2B40-8629-8CAC92FD2898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8F866AE4-8716-1943-A767-116C65DECED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5286B54F-3F16-8E4C-9916-F5AD40E1D77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A4B59C80-FD6E-ED49-8253-93F2FF9267E5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136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Self-learning multi-switch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3">
            <a:extLst>
              <a:ext uri="{FF2B5EF4-FFF2-40B4-BE49-F238E27FC236}">
                <a16:creationId xmlns:a16="http://schemas.microsoft.com/office/drawing/2014/main" id="{568450DB-9CD6-EE43-953D-FA5EF552531B}"/>
              </a:ext>
            </a:extLst>
          </p:cNvPr>
          <p:cNvSpPr txBox="1">
            <a:spLocks noChangeArrowheads="1"/>
          </p:cNvSpPr>
          <p:nvPr/>
        </p:nvSpPr>
        <p:spPr>
          <a:xfrm>
            <a:off x="1060528" y="1364678"/>
            <a:ext cx="8743038" cy="808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Suppose C sends frame to I, I responds to C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5">
            <a:extLst>
              <a:ext uri="{FF2B5EF4-FFF2-40B4-BE49-F238E27FC236}">
                <a16:creationId xmlns:a16="http://schemas.microsoft.com/office/drawing/2014/main" id="{B511F9CE-E792-7F49-809B-1ABFB62EB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030" y="4858947"/>
            <a:ext cx="10952969" cy="184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 switch tables and packet forwarding in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21FFF95-C7EA-144E-84F5-63512E675D5A}"/>
              </a:ext>
            </a:extLst>
          </p:cNvPr>
          <p:cNvGrpSpPr/>
          <p:nvPr/>
        </p:nvGrpSpPr>
        <p:grpSpPr>
          <a:xfrm>
            <a:off x="2517827" y="2194237"/>
            <a:ext cx="6289087" cy="2044145"/>
            <a:chOff x="2517827" y="2194237"/>
            <a:chExt cx="6289087" cy="2044145"/>
          </a:xfrm>
        </p:grpSpPr>
        <p:grpSp>
          <p:nvGrpSpPr>
            <p:cNvPr id="101" name="Group 1">
              <a:extLst>
                <a:ext uri="{FF2B5EF4-FFF2-40B4-BE49-F238E27FC236}">
                  <a16:creationId xmlns:a16="http://schemas.microsoft.com/office/drawing/2014/main" id="{E174CED5-AC35-D54C-8BF6-1C9463848B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7827" y="2654612"/>
              <a:ext cx="2005135" cy="1358900"/>
              <a:chOff x="958850" y="2444750"/>
              <a:chExt cx="2005665" cy="1358710"/>
            </a:xfrm>
          </p:grpSpPr>
          <p:sp>
            <p:nvSpPr>
              <p:cNvPr id="102" name="Line 20">
                <a:extLst>
                  <a:ext uri="{FF2B5EF4-FFF2-40B4-BE49-F238E27FC236}">
                    <a16:creationId xmlns:a16="http://schemas.microsoft.com/office/drawing/2014/main" id="{99456C36-8A4C-D04A-935F-F188E11602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582903" y="3030456"/>
                <a:ext cx="555772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3" name="Line 21">
                <a:extLst>
                  <a:ext uri="{FF2B5EF4-FFF2-40B4-BE49-F238E27FC236}">
                    <a16:creationId xmlns:a16="http://schemas.microsoft.com/office/drawing/2014/main" id="{55CE708E-2A34-9F40-8A40-EC8F4808BA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70355" y="3078074"/>
                <a:ext cx="271534" cy="3142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4" name="Line 22">
                <a:extLst>
                  <a:ext uri="{FF2B5EF4-FFF2-40B4-BE49-F238E27FC236}">
                    <a16:creationId xmlns:a16="http://schemas.microsoft.com/office/drawing/2014/main" id="{25CA20B9-2A94-684B-9200-B43A5DC1AD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89566" y="3106645"/>
                <a:ext cx="73044" cy="29523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5" name="Text Box 64">
                <a:extLst>
                  <a:ext uri="{FF2B5EF4-FFF2-40B4-BE49-F238E27FC236}">
                    <a16:creationId xmlns:a16="http://schemas.microsoft.com/office/drawing/2014/main" id="{4DEB5825-2375-754E-8531-766CDA61CD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58850" y="2844744"/>
                <a:ext cx="317800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A</a:t>
                </a:r>
              </a:p>
            </p:txBody>
          </p:sp>
          <p:sp>
            <p:nvSpPr>
              <p:cNvPr id="106" name="Text Box 65">
                <a:extLst>
                  <a:ext uri="{FF2B5EF4-FFF2-40B4-BE49-F238E27FC236}">
                    <a16:creationId xmlns:a16="http://schemas.microsoft.com/office/drawing/2014/main" id="{799C545E-6574-C94C-A803-1B1F400DC0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08232" y="3306642"/>
                <a:ext cx="309782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B</a:t>
                </a:r>
              </a:p>
            </p:txBody>
          </p:sp>
          <p:sp>
            <p:nvSpPr>
              <p:cNvPr id="107" name="Text Box 73">
                <a:extLst>
                  <a:ext uri="{FF2B5EF4-FFF2-40B4-BE49-F238E27FC236}">
                    <a16:creationId xmlns:a16="http://schemas.microsoft.com/office/drawing/2014/main" id="{0DF107CE-E588-A94A-88C7-2C3915755E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81548" y="2444750"/>
                <a:ext cx="36910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1</a:t>
                </a:r>
              </a:p>
            </p:txBody>
          </p:sp>
          <p:sp>
            <p:nvSpPr>
              <p:cNvPr id="108" name="Text Box 66">
                <a:extLst>
                  <a:ext uri="{FF2B5EF4-FFF2-40B4-BE49-F238E27FC236}">
                    <a16:creationId xmlns:a16="http://schemas.microsoft.com/office/drawing/2014/main" id="{BFDB47B6-1E5E-BD42-AC91-800C3CCA6E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56336" y="3298706"/>
                <a:ext cx="30817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C</a:t>
                </a:r>
              </a:p>
            </p:txBody>
          </p:sp>
          <p:grpSp>
            <p:nvGrpSpPr>
              <p:cNvPr id="109" name="Group 44">
                <a:extLst>
                  <a:ext uri="{FF2B5EF4-FFF2-40B4-BE49-F238E27FC236}">
                    <a16:creationId xmlns:a16="http://schemas.microsoft.com/office/drawing/2014/main" id="{DC837921-0D64-BD47-861E-F31CC635EE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127760" y="2834640"/>
                <a:ext cx="568960" cy="481140"/>
                <a:chOff x="-44" y="1473"/>
                <a:chExt cx="981" cy="1105"/>
              </a:xfrm>
            </p:grpSpPr>
            <p:pic>
              <p:nvPicPr>
                <p:cNvPr id="117" name="Picture 45" descr="desktop_computer_stylized_medium">
                  <a:extLst>
                    <a:ext uri="{FF2B5EF4-FFF2-40B4-BE49-F238E27FC236}">
                      <a16:creationId xmlns:a16="http://schemas.microsoft.com/office/drawing/2014/main" id="{99A10DAA-F025-3840-A597-986C2A27AC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8" name="Freeform 46">
                  <a:extLst>
                    <a:ext uri="{FF2B5EF4-FFF2-40B4-BE49-F238E27FC236}">
                      <a16:creationId xmlns:a16="http://schemas.microsoft.com/office/drawing/2014/main" id="{83738852-B2D6-8A45-99DE-7F2DF5918B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id="{A033586C-CAEE-E347-8D88-3B31D913E3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34160" y="3291840"/>
                <a:ext cx="568960" cy="481140"/>
                <a:chOff x="-44" y="1473"/>
                <a:chExt cx="981" cy="1105"/>
              </a:xfrm>
            </p:grpSpPr>
            <p:pic>
              <p:nvPicPr>
                <p:cNvPr id="115" name="Picture 45" descr="desktop_computer_stylized_medium">
                  <a:extLst>
                    <a:ext uri="{FF2B5EF4-FFF2-40B4-BE49-F238E27FC236}">
                      <a16:creationId xmlns:a16="http://schemas.microsoft.com/office/drawing/2014/main" id="{21CE84B5-06A2-D14C-AEBE-CFD46034D4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6" name="Freeform 46">
                  <a:extLst>
                    <a:ext uri="{FF2B5EF4-FFF2-40B4-BE49-F238E27FC236}">
                      <a16:creationId xmlns:a16="http://schemas.microsoft.com/office/drawing/2014/main" id="{5FD3094A-1859-F648-BB49-F2B23B15C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1" name="Group 44">
                <a:extLst>
                  <a:ext uri="{FF2B5EF4-FFF2-40B4-BE49-F238E27FC236}">
                    <a16:creationId xmlns:a16="http://schemas.microsoft.com/office/drawing/2014/main" id="{655FEA45-4989-2C4A-8309-EA2DBF28B5C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62480" y="3322320"/>
                <a:ext cx="568960" cy="481140"/>
                <a:chOff x="-44" y="1473"/>
                <a:chExt cx="981" cy="1105"/>
              </a:xfrm>
            </p:grpSpPr>
            <p:pic>
              <p:nvPicPr>
                <p:cNvPr id="113" name="Picture 45" descr="desktop_computer_stylized_medium">
                  <a:extLst>
                    <a:ext uri="{FF2B5EF4-FFF2-40B4-BE49-F238E27FC236}">
                      <a16:creationId xmlns:a16="http://schemas.microsoft.com/office/drawing/2014/main" id="{C2B6BF88-F812-964A-96C8-B3552CB52B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4" name="Freeform 46">
                  <a:extLst>
                    <a:ext uri="{FF2B5EF4-FFF2-40B4-BE49-F238E27FC236}">
                      <a16:creationId xmlns:a16="http://schemas.microsoft.com/office/drawing/2014/main" id="{C7D61B70-C386-EB44-94E6-4FCDCA9CC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112" name="Picture 3">
                <a:extLst>
                  <a:ext uri="{FF2B5EF4-FFF2-40B4-BE49-F238E27FC236}">
                    <a16:creationId xmlns:a16="http://schemas.microsoft.com/office/drawing/2014/main" id="{B5A71CE8-50DE-B246-AE60-22D59D7124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14817" y="2879664"/>
                <a:ext cx="678041" cy="2999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2816478B-C7BF-3A4B-9910-57E846BFA2AE}"/>
                </a:ext>
              </a:extLst>
            </p:cNvPr>
            <p:cNvGrpSpPr/>
            <p:nvPr/>
          </p:nvGrpSpPr>
          <p:grpSpPr>
            <a:xfrm>
              <a:off x="3950752" y="2194237"/>
              <a:ext cx="4856162" cy="2044145"/>
              <a:chOff x="3950752" y="2194237"/>
              <a:chExt cx="4856162" cy="2044145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BDB365C-75DD-BA4C-8483-F86287AD44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50752" y="2194237"/>
                <a:ext cx="4856162" cy="2044145"/>
                <a:chOff x="2379663" y="1984375"/>
                <a:chExt cx="4855711" cy="2043590"/>
              </a:xfrm>
            </p:grpSpPr>
            <p:sp>
              <p:nvSpPr>
                <p:cNvPr id="145" name="Line 23">
                  <a:extLst>
                    <a:ext uri="{FF2B5EF4-FFF2-40B4-BE49-F238E27FC236}">
                      <a16:creationId xmlns:a16="http://schemas.microsoft.com/office/drawing/2014/main" id="{68A6B2AD-4A9F-214F-BE1D-B7DF7E1C6E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35258" y="3068344"/>
                  <a:ext cx="346043" cy="21584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6" name="Line 24">
                  <a:extLst>
                    <a:ext uri="{FF2B5EF4-FFF2-40B4-BE49-F238E27FC236}">
                      <a16:creationId xmlns:a16="http://schemas.microsoft.com/office/drawing/2014/main" id="{D84ED115-8A00-2C43-AB0E-B0231CCF94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949554" y="3087389"/>
                  <a:ext cx="125401" cy="58721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7" name="Line 25">
                  <a:extLst>
                    <a:ext uri="{FF2B5EF4-FFF2-40B4-BE49-F238E27FC236}">
                      <a16:creationId xmlns:a16="http://schemas.microsoft.com/office/drawing/2014/main" id="{B1AA3E0A-B9A5-294C-A748-5E42A95E375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54326" y="3030254"/>
                  <a:ext cx="230167" cy="36185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8" name="Line 26">
                  <a:extLst>
                    <a:ext uri="{FF2B5EF4-FFF2-40B4-BE49-F238E27FC236}">
                      <a16:creationId xmlns:a16="http://schemas.microsoft.com/office/drawing/2014/main" id="{CC0F30F5-BEDC-5D4D-B554-BBE6A2062FD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2145" y="3106433"/>
                  <a:ext cx="428585" cy="24440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9" name="Line 27">
                  <a:extLst>
                    <a:ext uri="{FF2B5EF4-FFF2-40B4-BE49-F238E27FC236}">
                      <a16:creationId xmlns:a16="http://schemas.microsoft.com/office/drawing/2014/main" id="{306D12EE-4853-A448-A0E4-6AA00BE66B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035335" y="3077866"/>
                  <a:ext cx="9524" cy="46977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0" name="Line 35">
                  <a:extLst>
                    <a:ext uri="{FF2B5EF4-FFF2-40B4-BE49-F238E27FC236}">
                      <a16:creationId xmlns:a16="http://schemas.microsoft.com/office/drawing/2014/main" id="{2F390777-5412-4D49-92B7-E21F0873BF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2379663" y="2355749"/>
                  <a:ext cx="1517509" cy="53642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1" name="Line 36">
                  <a:extLst>
                    <a:ext uri="{FF2B5EF4-FFF2-40B4-BE49-F238E27FC236}">
                      <a16:creationId xmlns:a16="http://schemas.microsoft.com/office/drawing/2014/main" id="{2A8B696B-9EF3-6144-9251-35E77662F2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00356" y="2322421"/>
                  <a:ext cx="0" cy="5999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2" name="Line 37">
                  <a:extLst>
                    <a:ext uri="{FF2B5EF4-FFF2-40B4-BE49-F238E27FC236}">
                      <a16:creationId xmlns:a16="http://schemas.microsoft.com/office/drawing/2014/main" id="{EE382A21-6506-2149-B95A-87DC8F5C26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449571" y="2306551"/>
                  <a:ext cx="1406394" cy="68402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3">
                  <a:extLst>
                    <a:ext uri="{FF2B5EF4-FFF2-40B4-BE49-F238E27FC236}">
                      <a16:creationId xmlns:a16="http://schemas.microsoft.com/office/drawing/2014/main" id="{BDF97CF4-DC42-E04A-B487-6437DFE7CE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11539" y="3131826"/>
                  <a:ext cx="285723" cy="15870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4" name="Text Box 67">
                  <a:extLst>
                    <a:ext uri="{FF2B5EF4-FFF2-40B4-BE49-F238E27FC236}">
                      <a16:creationId xmlns:a16="http://schemas.microsoft.com/office/drawing/2014/main" id="{2188C4D3-BD36-E047-9559-CABADC9F0FB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620973" y="3222289"/>
                  <a:ext cx="327304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D</a:t>
                  </a:r>
                </a:p>
              </p:txBody>
            </p:sp>
            <p:sp>
              <p:nvSpPr>
                <p:cNvPr id="155" name="Text Box 68">
                  <a:extLst>
                    <a:ext uri="{FF2B5EF4-FFF2-40B4-BE49-F238E27FC236}">
                      <a16:creationId xmlns:a16="http://schemas.microsoft.com/office/drawing/2014/main" id="{D377AFD9-065B-0D42-89D3-C837E5B1251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94004" y="3658733"/>
                  <a:ext cx="29684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E</a:t>
                  </a:r>
                </a:p>
              </p:txBody>
            </p:sp>
            <p:sp>
              <p:nvSpPr>
                <p:cNvPr id="156" name="Text Box 69">
                  <a:extLst>
                    <a:ext uri="{FF2B5EF4-FFF2-40B4-BE49-F238E27FC236}">
                      <a16:creationId xmlns:a16="http://schemas.microsoft.com/office/drawing/2014/main" id="{0CFCAF43-7430-1543-B71F-013915B7D59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567035" y="3057234"/>
                  <a:ext cx="290437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F</a:t>
                  </a:r>
                </a:p>
              </p:txBody>
            </p:sp>
            <p:sp>
              <p:nvSpPr>
                <p:cNvPr id="157" name="Text Box 74">
                  <a:extLst>
                    <a:ext uri="{FF2B5EF4-FFF2-40B4-BE49-F238E27FC236}">
                      <a16:creationId xmlns:a16="http://schemas.microsoft.com/office/drawing/2014/main" id="{09D60F24-0E65-E540-A132-B2087CA454F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408267" y="2768387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2</a:t>
                  </a:r>
                </a:p>
              </p:txBody>
            </p:sp>
            <p:sp>
              <p:nvSpPr>
                <p:cNvPr id="158" name="Text Box 75">
                  <a:extLst>
                    <a:ext uri="{FF2B5EF4-FFF2-40B4-BE49-F238E27FC236}">
                      <a16:creationId xmlns:a16="http://schemas.microsoft.com/office/drawing/2014/main" id="{61B735CA-251A-CF4F-988F-56BD7EB9912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635290" y="1984375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4</a:t>
                  </a:r>
                </a:p>
              </p:txBody>
            </p:sp>
            <p:sp>
              <p:nvSpPr>
                <p:cNvPr id="159" name="Text Box 76">
                  <a:extLst>
                    <a:ext uri="{FF2B5EF4-FFF2-40B4-BE49-F238E27FC236}">
                      <a16:creationId xmlns:a16="http://schemas.microsoft.com/office/drawing/2014/main" id="{5684E9B9-6F8F-9B49-87D7-884038727F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009938" y="2570004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3</a:t>
                  </a:r>
                </a:p>
              </p:txBody>
            </p:sp>
            <p:sp>
              <p:nvSpPr>
                <p:cNvPr id="160" name="Text Box 78">
                  <a:extLst>
                    <a:ext uri="{FF2B5EF4-FFF2-40B4-BE49-F238E27FC236}">
                      <a16:creationId xmlns:a16="http://schemas.microsoft.com/office/drawing/2014/main" id="{811B64AB-D4E5-1E43-81FE-A68C071F635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240104" y="3541290"/>
                  <a:ext cx="328905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H</a:t>
                  </a:r>
                </a:p>
              </p:txBody>
            </p:sp>
            <p:sp>
              <p:nvSpPr>
                <p:cNvPr id="161" name="Text Box 79">
                  <a:extLst>
                    <a:ext uri="{FF2B5EF4-FFF2-40B4-BE49-F238E27FC236}">
                      <a16:creationId xmlns:a16="http://schemas.microsoft.com/office/drawing/2014/main" id="{5D07C5EE-CF96-1441-A8A4-14B2C1E5BC6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986160" y="3179439"/>
                  <a:ext cx="249214" cy="36978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I</a:t>
                  </a:r>
                </a:p>
              </p:txBody>
            </p:sp>
            <p:sp>
              <p:nvSpPr>
                <p:cNvPr id="162" name="Text Box 80">
                  <a:extLst>
                    <a:ext uri="{FF2B5EF4-FFF2-40B4-BE49-F238E27FC236}">
                      <a16:creationId xmlns:a16="http://schemas.microsoft.com/office/drawing/2014/main" id="{76121A31-0CF9-CD4B-AE69-015165CDB9E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103560" y="3595251"/>
                  <a:ext cx="330509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G</a:t>
                  </a:r>
                </a:p>
              </p:txBody>
            </p:sp>
            <p:pic>
              <p:nvPicPr>
                <p:cNvPr id="163" name="Picture 3">
                  <a:extLst>
                    <a:ext uri="{FF2B5EF4-FFF2-40B4-BE49-F238E27FC236}">
                      <a16:creationId xmlns:a16="http://schemas.microsoft.com/office/drawing/2014/main" id="{A60EFC24-CD1C-1840-BFF1-506A513FE7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63899" y="2930268"/>
                  <a:ext cx="677799" cy="29995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164" name="Group 44">
                  <a:extLst>
                    <a:ext uri="{FF2B5EF4-FFF2-40B4-BE49-F238E27FC236}">
                      <a16:creationId xmlns:a16="http://schemas.microsoft.com/office/drawing/2014/main" id="{72C50D88-FE1C-914B-9179-8D1F978E03D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139440" y="3180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6" name="Picture 45" descr="desktop_computer_stylized_medium">
                    <a:extLst>
                      <a:ext uri="{FF2B5EF4-FFF2-40B4-BE49-F238E27FC236}">
                        <a16:creationId xmlns:a16="http://schemas.microsoft.com/office/drawing/2014/main" id="{6B6B128B-F962-F94D-9DF1-5108488503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7" name="Freeform 46">
                    <a:extLst>
                      <a:ext uri="{FF2B5EF4-FFF2-40B4-BE49-F238E27FC236}">
                        <a16:creationId xmlns:a16="http://schemas.microsoft.com/office/drawing/2014/main" id="{C0150CF8-A697-CE42-940C-37756D41BF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5" name="Group 44">
                  <a:extLst>
                    <a:ext uri="{FF2B5EF4-FFF2-40B4-BE49-F238E27FC236}">
                      <a16:creationId xmlns:a16="http://schemas.microsoft.com/office/drawing/2014/main" id="{3070217F-553E-764A-99FA-E2DA6A9B3DE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576320" y="352552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4" name="Picture 45" descr="desktop_computer_stylized_medium">
                    <a:extLst>
                      <a:ext uri="{FF2B5EF4-FFF2-40B4-BE49-F238E27FC236}">
                        <a16:creationId xmlns:a16="http://schemas.microsoft.com/office/drawing/2014/main" id="{A7C73311-AB56-AB43-AD0E-BECBF1D54F0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5" name="Freeform 46">
                    <a:extLst>
                      <a:ext uri="{FF2B5EF4-FFF2-40B4-BE49-F238E27FC236}">
                        <a16:creationId xmlns:a16="http://schemas.microsoft.com/office/drawing/2014/main" id="{52C81438-9114-5446-B747-FBE54C6601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6" name="Group 44">
                  <a:extLst>
                    <a:ext uri="{FF2B5EF4-FFF2-40B4-BE49-F238E27FC236}">
                      <a16:creationId xmlns:a16="http://schemas.microsoft.com/office/drawing/2014/main" id="{4533CD9B-FBCF-5447-8350-43CE87CD637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135120" y="32816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2" name="Picture 45" descr="desktop_computer_stylized_medium">
                    <a:extLst>
                      <a:ext uri="{FF2B5EF4-FFF2-40B4-BE49-F238E27FC236}">
                        <a16:creationId xmlns:a16="http://schemas.microsoft.com/office/drawing/2014/main" id="{B2D533C9-2A78-B940-8439-12C55294CF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3" name="Freeform 46">
                    <a:extLst>
                      <a:ext uri="{FF2B5EF4-FFF2-40B4-BE49-F238E27FC236}">
                        <a16:creationId xmlns:a16="http://schemas.microsoft.com/office/drawing/2014/main" id="{57FD2025-5E4C-8743-B974-760B988813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7" name="Group 44">
                  <a:extLst>
                    <a:ext uri="{FF2B5EF4-FFF2-40B4-BE49-F238E27FC236}">
                      <a16:creationId xmlns:a16="http://schemas.microsoft.com/office/drawing/2014/main" id="{39417816-E3DF-9944-8BB2-9ECAEA93558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049520" y="326136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0" name="Picture 45" descr="desktop_computer_stylized_medium">
                    <a:extLst>
                      <a:ext uri="{FF2B5EF4-FFF2-40B4-BE49-F238E27FC236}">
                        <a16:creationId xmlns:a16="http://schemas.microsoft.com/office/drawing/2014/main" id="{DB414230-1306-5F4E-A458-0537D0528CD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1" name="Freeform 46">
                    <a:extLst>
                      <a:ext uri="{FF2B5EF4-FFF2-40B4-BE49-F238E27FC236}">
                        <a16:creationId xmlns:a16="http://schemas.microsoft.com/office/drawing/2014/main" id="{309159E7-31D8-234D-93D0-BE8C004157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8" name="Group 44">
                  <a:extLst>
                    <a:ext uri="{FF2B5EF4-FFF2-40B4-BE49-F238E27FC236}">
                      <a16:creationId xmlns:a16="http://schemas.microsoft.com/office/drawing/2014/main" id="{4E2C6A6D-6868-344A-8B6D-7879FC94C52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88000" y="3434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8" name="Picture 45" descr="desktop_computer_stylized_medium">
                    <a:extLst>
                      <a:ext uri="{FF2B5EF4-FFF2-40B4-BE49-F238E27FC236}">
                        <a16:creationId xmlns:a16="http://schemas.microsoft.com/office/drawing/2014/main" id="{241FED28-3695-BF44-9514-315EAD5328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9" name="Freeform 46">
                    <a:extLst>
                      <a:ext uri="{FF2B5EF4-FFF2-40B4-BE49-F238E27FC236}">
                        <a16:creationId xmlns:a16="http://schemas.microsoft.com/office/drawing/2014/main" id="{2B011CDD-EC17-8A46-97F7-9084D9FC85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9" name="Group 44">
                  <a:extLst>
                    <a:ext uri="{FF2B5EF4-FFF2-40B4-BE49-F238E27FC236}">
                      <a16:creationId xmlns:a16="http://schemas.microsoft.com/office/drawing/2014/main" id="{7F3E3005-6E4C-2E48-BEB0-D7DCE47F5B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80480" y="314960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6" name="Picture 45" descr="desktop_computer_stylized_medium">
                    <a:extLst>
                      <a:ext uri="{FF2B5EF4-FFF2-40B4-BE49-F238E27FC236}">
                        <a16:creationId xmlns:a16="http://schemas.microsoft.com/office/drawing/2014/main" id="{2F69E930-531C-CC49-9369-A6258D2C3DF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7" name="Freeform 46">
                    <a:extLst>
                      <a:ext uri="{FF2B5EF4-FFF2-40B4-BE49-F238E27FC236}">
                        <a16:creationId xmlns:a16="http://schemas.microsoft.com/office/drawing/2014/main" id="{275B5DF6-0840-1741-A596-61D1E7D339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pic>
              <p:nvPicPr>
                <p:cNvPr id="174" name="Picture 3">
                  <a:extLst>
                    <a:ext uri="{FF2B5EF4-FFF2-40B4-BE49-F238E27FC236}">
                      <a16:creationId xmlns:a16="http://schemas.microsoft.com/office/drawing/2014/main" id="{99A8D395-2415-D740-B879-CB64DE3E7C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54313" y="2847741"/>
                  <a:ext cx="677800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pic>
              <p:nvPicPr>
                <p:cNvPr id="175" name="Picture 3">
                  <a:extLst>
                    <a:ext uri="{FF2B5EF4-FFF2-40B4-BE49-F238E27FC236}">
                      <a16:creationId xmlns:a16="http://schemas.microsoft.com/office/drawing/2014/main" id="{7E37AF4C-6642-944F-893E-8F764A201E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74949" y="2116102"/>
                  <a:ext cx="676212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BC8817A8-53E1-E640-9C0B-D148675E84B3}"/>
                  </a:ext>
                </a:extLst>
              </p:cNvPr>
              <p:cNvGrpSpPr/>
              <p:nvPr/>
            </p:nvGrpSpPr>
            <p:grpSpPr>
              <a:xfrm>
                <a:off x="5398824" y="2310984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3B86E610-C8E9-A14E-BADA-D521477BFA53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138">
                  <a:extLst>
                    <a:ext uri="{FF2B5EF4-FFF2-40B4-BE49-F238E27FC236}">
                      <a16:creationId xmlns:a16="http://schemas.microsoft.com/office/drawing/2014/main" id="{09BCF10E-F11E-0940-9427-2C52D3A04423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74F91BDF-2C7D-004F-9F7E-3424FDD7E858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41" name="Freeform 140">
                    <a:extLst>
                      <a:ext uri="{FF2B5EF4-FFF2-40B4-BE49-F238E27FC236}">
                        <a16:creationId xmlns:a16="http://schemas.microsoft.com/office/drawing/2014/main" id="{866D5738-B1DB-A64F-B2FF-D00B6DCAFBC8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Freeform 141">
                    <a:extLst>
                      <a:ext uri="{FF2B5EF4-FFF2-40B4-BE49-F238E27FC236}">
                        <a16:creationId xmlns:a16="http://schemas.microsoft.com/office/drawing/2014/main" id="{8F3D5853-4CB9-3346-8B27-854B90D8207B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3" name="Freeform 142">
                    <a:extLst>
                      <a:ext uri="{FF2B5EF4-FFF2-40B4-BE49-F238E27FC236}">
                        <a16:creationId xmlns:a16="http://schemas.microsoft.com/office/drawing/2014/main" id="{114FA665-825C-3446-AE24-97A1A9B094BE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Freeform 143">
                    <a:extLst>
                      <a:ext uri="{FF2B5EF4-FFF2-40B4-BE49-F238E27FC236}">
                        <a16:creationId xmlns:a16="http://schemas.microsoft.com/office/drawing/2014/main" id="{CF92E888-6087-BF4C-9FD9-B93CB8E3684F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4DD0CB96-FF06-0747-8D6C-17B6E3D64A00}"/>
                  </a:ext>
                </a:extLst>
              </p:cNvPr>
              <p:cNvGrpSpPr/>
              <p:nvPr/>
            </p:nvGrpSpPr>
            <p:grpSpPr>
              <a:xfrm>
                <a:off x="7290083" y="3122951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BBE4C02F-92B5-E34A-8A31-6DCFE62E955D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Freeform 131">
                  <a:extLst>
                    <a:ext uri="{FF2B5EF4-FFF2-40B4-BE49-F238E27FC236}">
                      <a16:creationId xmlns:a16="http://schemas.microsoft.com/office/drawing/2014/main" id="{FC68E576-D54E-734B-8697-D893832C877A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33" name="Group 132">
                  <a:extLst>
                    <a:ext uri="{FF2B5EF4-FFF2-40B4-BE49-F238E27FC236}">
                      <a16:creationId xmlns:a16="http://schemas.microsoft.com/office/drawing/2014/main" id="{B96132C5-D867-5746-8DB9-936FC4CA34AB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34" name="Freeform 133">
                    <a:extLst>
                      <a:ext uri="{FF2B5EF4-FFF2-40B4-BE49-F238E27FC236}">
                        <a16:creationId xmlns:a16="http://schemas.microsoft.com/office/drawing/2014/main" id="{F331719B-2E38-6C46-8045-A59B4810FCF3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Freeform 134">
                    <a:extLst>
                      <a:ext uri="{FF2B5EF4-FFF2-40B4-BE49-F238E27FC236}">
                        <a16:creationId xmlns:a16="http://schemas.microsoft.com/office/drawing/2014/main" id="{0FAF6128-2431-6D43-969E-D212F9385490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6" name="Freeform 135">
                    <a:extLst>
                      <a:ext uri="{FF2B5EF4-FFF2-40B4-BE49-F238E27FC236}">
                        <a16:creationId xmlns:a16="http://schemas.microsoft.com/office/drawing/2014/main" id="{105D7E56-FF41-A349-A7F2-51A25370D45A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7" name="Freeform 136">
                    <a:extLst>
                      <a:ext uri="{FF2B5EF4-FFF2-40B4-BE49-F238E27FC236}">
                        <a16:creationId xmlns:a16="http://schemas.microsoft.com/office/drawing/2014/main" id="{406FE8BF-E5DA-3A43-8C2C-0214135AEF6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1382BC6-B124-C34A-AF5F-106CD750D54D}"/>
                  </a:ext>
                </a:extLst>
              </p:cNvPr>
              <p:cNvGrpSpPr/>
              <p:nvPr/>
            </p:nvGrpSpPr>
            <p:grpSpPr>
              <a:xfrm>
                <a:off x="5371262" y="3020518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F54875C8-3537-534D-8699-79202C6EF3CC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Freeform 124">
                  <a:extLst>
                    <a:ext uri="{FF2B5EF4-FFF2-40B4-BE49-F238E27FC236}">
                      <a16:creationId xmlns:a16="http://schemas.microsoft.com/office/drawing/2014/main" id="{37C804ED-78E1-0B43-8D28-3CBDFC6F9751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029B3492-B39F-9C4E-9E12-23A21BE7194F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7" name="Freeform 126">
                    <a:extLst>
                      <a:ext uri="{FF2B5EF4-FFF2-40B4-BE49-F238E27FC236}">
                        <a16:creationId xmlns:a16="http://schemas.microsoft.com/office/drawing/2014/main" id="{3146775C-54FD-D548-A314-3302205C36ED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8" name="Freeform 127">
                    <a:extLst>
                      <a:ext uri="{FF2B5EF4-FFF2-40B4-BE49-F238E27FC236}">
                        <a16:creationId xmlns:a16="http://schemas.microsoft.com/office/drawing/2014/main" id="{7C1051E3-E4D3-EA4F-B5CF-25F7520318D1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Freeform 128">
                    <a:extLst>
                      <a:ext uri="{FF2B5EF4-FFF2-40B4-BE49-F238E27FC236}">
                        <a16:creationId xmlns:a16="http://schemas.microsoft.com/office/drawing/2014/main" id="{06D6E15E-1DE1-A94F-AE8B-1AB24533AFE8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 129">
                    <a:extLst>
                      <a:ext uri="{FF2B5EF4-FFF2-40B4-BE49-F238E27FC236}">
                        <a16:creationId xmlns:a16="http://schemas.microsoft.com/office/drawing/2014/main" id="{68FA2054-559F-3D4E-8F12-33A0DEB0D2B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88092B4B-73A7-B84A-B44A-87B3F8EE42A7}"/>
                </a:ext>
              </a:extLst>
            </p:cNvPr>
            <p:cNvGrpSpPr/>
            <p:nvPr/>
          </p:nvGrpSpPr>
          <p:grpSpPr>
            <a:xfrm>
              <a:off x="3510443" y="3070406"/>
              <a:ext cx="746763" cy="344773"/>
              <a:chOff x="3668110" y="2448910"/>
              <a:chExt cx="3794234" cy="2165130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200081AD-DFBF-1947-B539-A661D799E72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DFB88302-207F-7041-A836-DBC7ED27F4DD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5A1C7D64-8BED-D44B-9F41-2A71D08A3062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id="{AC3DE160-A795-FB4B-AEE9-AB6FD5F7BAB7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Freeform 192">
                  <a:extLst>
                    <a:ext uri="{FF2B5EF4-FFF2-40B4-BE49-F238E27FC236}">
                      <a16:creationId xmlns:a16="http://schemas.microsoft.com/office/drawing/2014/main" id="{0795C6B9-582B-1C4C-94D8-E6BE17D986CC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4" name="Freeform 193">
                  <a:extLst>
                    <a:ext uri="{FF2B5EF4-FFF2-40B4-BE49-F238E27FC236}">
                      <a16:creationId xmlns:a16="http://schemas.microsoft.com/office/drawing/2014/main" id="{D9D86823-997E-6E44-B47F-086D7D2EDA66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 194">
                  <a:extLst>
                    <a:ext uri="{FF2B5EF4-FFF2-40B4-BE49-F238E27FC236}">
                      <a16:creationId xmlns:a16="http://schemas.microsoft.com/office/drawing/2014/main" id="{BF0DBBF3-4106-7A4E-9218-F47B958ADE7D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9709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Small institutional network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8" name="Freeform 81">
            <a:extLst>
              <a:ext uri="{FF2B5EF4-FFF2-40B4-BE49-F238E27FC236}">
                <a16:creationId xmlns:a16="http://schemas.microsoft.com/office/drawing/2014/main" id="{1DD2AEB4-851F-3544-B2F7-195B95897CCD}"/>
              </a:ext>
            </a:extLst>
          </p:cNvPr>
          <p:cNvSpPr>
            <a:spLocks/>
          </p:cNvSpPr>
          <p:nvPr/>
        </p:nvSpPr>
        <p:spPr bwMode="auto">
          <a:xfrm rot="5400000">
            <a:off x="4293252" y="225426"/>
            <a:ext cx="4321175" cy="7473950"/>
          </a:xfrm>
          <a:custGeom>
            <a:avLst/>
            <a:gdLst>
              <a:gd name="T0" fmla="*/ 2147483647 w 10000"/>
              <a:gd name="T1" fmla="*/ 2147483647 h 9831"/>
              <a:gd name="T2" fmla="*/ 2147483647 w 10000"/>
              <a:gd name="T3" fmla="*/ 2147483647 h 9831"/>
              <a:gd name="T4" fmla="*/ 2147483647 w 10000"/>
              <a:gd name="T5" fmla="*/ 2147483647 h 9831"/>
              <a:gd name="T6" fmla="*/ 2147483647 w 10000"/>
              <a:gd name="T7" fmla="*/ 2147483647 h 9831"/>
              <a:gd name="T8" fmla="*/ 2147483647 w 10000"/>
              <a:gd name="T9" fmla="*/ 2147483647 h 9831"/>
              <a:gd name="T10" fmla="*/ 2147483647 w 10000"/>
              <a:gd name="T11" fmla="*/ 2147483647 h 9831"/>
              <a:gd name="T12" fmla="*/ 2147483647 w 10000"/>
              <a:gd name="T13" fmla="*/ 2147483647 h 9831"/>
              <a:gd name="T14" fmla="*/ 2147483647 w 10000"/>
              <a:gd name="T15" fmla="*/ 2147483647 h 9831"/>
              <a:gd name="T16" fmla="*/ 2147483647 w 10000"/>
              <a:gd name="T17" fmla="*/ 2147483647 h 9831"/>
              <a:gd name="T18" fmla="*/ 2147483647 w 10000"/>
              <a:gd name="T19" fmla="*/ 2147483647 h 9831"/>
              <a:gd name="T20" fmla="*/ 2147483647 w 10000"/>
              <a:gd name="T21" fmla="*/ 2147483647 h 9831"/>
              <a:gd name="T22" fmla="*/ 2147483647 w 10000"/>
              <a:gd name="T23" fmla="*/ 2147483647 h 983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0000" h="9831">
                <a:moveTo>
                  <a:pt x="3018" y="119"/>
                </a:moveTo>
                <a:cubicBezTo>
                  <a:pt x="2111" y="198"/>
                  <a:pt x="1047" y="-39"/>
                  <a:pt x="545" y="518"/>
                </a:cubicBezTo>
                <a:cubicBezTo>
                  <a:pt x="43" y="1076"/>
                  <a:pt x="40" y="2518"/>
                  <a:pt x="8" y="3464"/>
                </a:cubicBezTo>
                <a:cubicBezTo>
                  <a:pt x="-24" y="4411"/>
                  <a:pt x="32" y="5681"/>
                  <a:pt x="354" y="6198"/>
                </a:cubicBezTo>
                <a:cubicBezTo>
                  <a:pt x="677" y="6715"/>
                  <a:pt x="1127" y="6126"/>
                  <a:pt x="1947" y="6568"/>
                </a:cubicBezTo>
                <a:cubicBezTo>
                  <a:pt x="2769" y="7010"/>
                  <a:pt x="4247" y="8310"/>
                  <a:pt x="5285" y="8849"/>
                </a:cubicBezTo>
                <a:cubicBezTo>
                  <a:pt x="6321" y="9388"/>
                  <a:pt x="7408" y="9963"/>
                  <a:pt x="8172" y="9805"/>
                </a:cubicBezTo>
                <a:cubicBezTo>
                  <a:pt x="8934" y="9645"/>
                  <a:pt x="9588" y="8930"/>
                  <a:pt x="9864" y="7895"/>
                </a:cubicBezTo>
                <a:cubicBezTo>
                  <a:pt x="10140" y="6857"/>
                  <a:pt x="9927" y="4774"/>
                  <a:pt x="9830" y="3590"/>
                </a:cubicBezTo>
                <a:cubicBezTo>
                  <a:pt x="9733" y="2406"/>
                  <a:pt x="10004" y="1276"/>
                  <a:pt x="9282" y="788"/>
                </a:cubicBezTo>
                <a:cubicBezTo>
                  <a:pt x="8561" y="302"/>
                  <a:pt x="7028" y="160"/>
                  <a:pt x="5984" y="49"/>
                </a:cubicBezTo>
                <a:cubicBezTo>
                  <a:pt x="4940" y="-62"/>
                  <a:pt x="3924" y="41"/>
                  <a:pt x="3018" y="119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39" name="Line 33">
            <a:extLst>
              <a:ext uri="{FF2B5EF4-FFF2-40B4-BE49-F238E27FC236}">
                <a16:creationId xmlns:a16="http://schemas.microsoft.com/office/drawing/2014/main" id="{9C1D8CDE-7155-F441-98A2-3C45AB8689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64678" y="3368675"/>
            <a:ext cx="2047875" cy="14160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0" name="Line 34">
            <a:extLst>
              <a:ext uri="{FF2B5EF4-FFF2-40B4-BE49-F238E27FC236}">
                <a16:creationId xmlns:a16="http://schemas.microsoft.com/office/drawing/2014/main" id="{20739350-D08C-5A41-88F0-04FEE1E01B70}"/>
              </a:ext>
            </a:extLst>
          </p:cNvPr>
          <p:cNvSpPr>
            <a:spLocks noChangeShapeType="1"/>
          </p:cNvSpPr>
          <p:nvPr/>
        </p:nvSpPr>
        <p:spPr bwMode="auto">
          <a:xfrm>
            <a:off x="6504640" y="3355975"/>
            <a:ext cx="0" cy="14668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1" name="Line 35">
            <a:extLst>
              <a:ext uri="{FF2B5EF4-FFF2-40B4-BE49-F238E27FC236}">
                <a16:creationId xmlns:a16="http://schemas.microsoft.com/office/drawing/2014/main" id="{C23179C1-50B5-DF48-96CD-F4BCBE2B870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698315" y="3290888"/>
            <a:ext cx="1841500" cy="1622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2" name="Line 59">
            <a:extLst>
              <a:ext uri="{FF2B5EF4-FFF2-40B4-BE49-F238E27FC236}">
                <a16:creationId xmlns:a16="http://schemas.microsoft.com/office/drawing/2014/main" id="{FEFC486E-98E8-D243-B2DA-33F74D0F149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01503" y="2673350"/>
            <a:ext cx="1223962" cy="4238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3" name="Line 60">
            <a:extLst>
              <a:ext uri="{FF2B5EF4-FFF2-40B4-BE49-F238E27FC236}">
                <a16:creationId xmlns:a16="http://schemas.microsoft.com/office/drawing/2014/main" id="{CCC7534E-E985-2943-898D-A4D514E538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95128" y="2351088"/>
            <a:ext cx="669925" cy="7588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4" name="Line 77">
            <a:extLst>
              <a:ext uri="{FF2B5EF4-FFF2-40B4-BE49-F238E27FC236}">
                <a16:creationId xmlns:a16="http://schemas.microsoft.com/office/drawing/2014/main" id="{AB6C4A41-CCC9-F54B-8FBA-C0BD38886ED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01340" y="2505075"/>
            <a:ext cx="862013" cy="6445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5" name="Line 78">
            <a:extLst>
              <a:ext uri="{FF2B5EF4-FFF2-40B4-BE49-F238E27FC236}">
                <a16:creationId xmlns:a16="http://schemas.microsoft.com/office/drawing/2014/main" id="{4A44EE39-C1D8-AE4F-8DD7-B92BE663975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09103" y="2401888"/>
            <a:ext cx="8509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46" name="Text Box 79">
            <a:extLst>
              <a:ext uri="{FF2B5EF4-FFF2-40B4-BE49-F238E27FC236}">
                <a16:creationId xmlns:a16="http://schemas.microsoft.com/office/drawing/2014/main" id="{FBFB42CB-34E2-D24C-B58D-B3E379117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8153" y="2022475"/>
            <a:ext cx="1262062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to external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network</a:t>
            </a:r>
          </a:p>
        </p:txBody>
      </p:sp>
      <p:sp>
        <p:nvSpPr>
          <p:cNvPr id="347" name="Text Box 80">
            <a:extLst>
              <a:ext uri="{FF2B5EF4-FFF2-40B4-BE49-F238E27FC236}">
                <a16:creationId xmlns:a16="http://schemas.microsoft.com/office/drawing/2014/main" id="{E6535D94-AEC3-AD4D-8510-1EF310CA2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828" y="2589213"/>
            <a:ext cx="787400" cy="369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router</a:t>
            </a:r>
          </a:p>
        </p:txBody>
      </p:sp>
      <p:sp>
        <p:nvSpPr>
          <p:cNvPr id="348" name="Text Box 82">
            <a:extLst>
              <a:ext uri="{FF2B5EF4-FFF2-40B4-BE49-F238E27FC236}">
                <a16:creationId xmlns:a16="http://schemas.microsoft.com/office/drawing/2014/main" id="{728FD7CE-1C4E-3742-901C-649915E60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9340" y="3497263"/>
            <a:ext cx="15494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IP subnet</a:t>
            </a:r>
          </a:p>
        </p:txBody>
      </p:sp>
      <p:sp>
        <p:nvSpPr>
          <p:cNvPr id="349" name="Text Box 83">
            <a:extLst>
              <a:ext uri="{FF2B5EF4-FFF2-40B4-BE49-F238E27FC236}">
                <a16:creationId xmlns:a16="http://schemas.microsoft.com/office/drawing/2014/main" id="{E3A2D782-9E47-194D-A995-3E10BA06F9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6040" y="1816100"/>
            <a:ext cx="1365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mail server</a:t>
            </a:r>
          </a:p>
        </p:txBody>
      </p:sp>
      <p:sp>
        <p:nvSpPr>
          <p:cNvPr id="350" name="Text Box 84">
            <a:extLst>
              <a:ext uri="{FF2B5EF4-FFF2-40B4-BE49-F238E27FC236}">
                <a16:creationId xmlns:a16="http://schemas.microsoft.com/office/drawing/2014/main" id="{BF948EC1-0E64-1446-8EBB-3F705B6618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44553" y="2486025"/>
            <a:ext cx="13620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web server</a:t>
            </a:r>
          </a:p>
        </p:txBody>
      </p:sp>
      <p:sp>
        <p:nvSpPr>
          <p:cNvPr id="351" name="Line 20">
            <a:extLst>
              <a:ext uri="{FF2B5EF4-FFF2-40B4-BE49-F238E27FC236}">
                <a16:creationId xmlns:a16="http://schemas.microsoft.com/office/drawing/2014/main" id="{CA36AD85-4F0F-B949-9B2B-9D467D7BC86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78878" y="4735513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52" name="Line 21">
            <a:extLst>
              <a:ext uri="{FF2B5EF4-FFF2-40B4-BE49-F238E27FC236}">
                <a16:creationId xmlns:a16="http://schemas.microsoft.com/office/drawing/2014/main" id="{2C2F95BF-E0B6-CF4E-AC71-5428A58F04E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66228" y="4783138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53" name="Line 22">
            <a:extLst>
              <a:ext uri="{FF2B5EF4-FFF2-40B4-BE49-F238E27FC236}">
                <a16:creationId xmlns:a16="http://schemas.microsoft.com/office/drawing/2014/main" id="{4B6A0F97-8361-514F-ABF1-10DAB9513705}"/>
              </a:ext>
            </a:extLst>
          </p:cNvPr>
          <p:cNvSpPr>
            <a:spLocks noChangeShapeType="1"/>
          </p:cNvSpPr>
          <p:nvPr/>
        </p:nvSpPr>
        <p:spPr bwMode="auto">
          <a:xfrm>
            <a:off x="4385328" y="4811713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54" name="Group 44">
            <a:extLst>
              <a:ext uri="{FF2B5EF4-FFF2-40B4-BE49-F238E27FC236}">
                <a16:creationId xmlns:a16="http://schemas.microsoft.com/office/drawing/2014/main" id="{941C3232-2EC1-3E45-861B-43206D07B044}"/>
              </a:ext>
            </a:extLst>
          </p:cNvPr>
          <p:cNvGrpSpPr>
            <a:grpSpLocks/>
          </p:cNvGrpSpPr>
          <p:nvPr/>
        </p:nvGrpSpPr>
        <p:grpSpPr bwMode="auto">
          <a:xfrm>
            <a:off x="3123265" y="4538663"/>
            <a:ext cx="568325" cy="481012"/>
            <a:chOff x="-44" y="1473"/>
            <a:chExt cx="981" cy="1105"/>
          </a:xfrm>
        </p:grpSpPr>
        <p:pic>
          <p:nvPicPr>
            <p:cNvPr id="355" name="Picture 45" descr="desktop_computer_stylized_medium">
              <a:extLst>
                <a:ext uri="{FF2B5EF4-FFF2-40B4-BE49-F238E27FC236}">
                  <a16:creationId xmlns:a16="http://schemas.microsoft.com/office/drawing/2014/main" id="{56C4DE76-422A-3F41-B5E3-7E3F0577EA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6" name="Freeform 46">
              <a:extLst>
                <a:ext uri="{FF2B5EF4-FFF2-40B4-BE49-F238E27FC236}">
                  <a16:creationId xmlns:a16="http://schemas.microsoft.com/office/drawing/2014/main" id="{102BD1D2-8765-F94B-AE22-07E54C03C4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57" name="Group 44">
            <a:extLst>
              <a:ext uri="{FF2B5EF4-FFF2-40B4-BE49-F238E27FC236}">
                <a16:creationId xmlns:a16="http://schemas.microsoft.com/office/drawing/2014/main" id="{04CCA9C4-C7E7-0D49-8ED5-C0A424C22AFF}"/>
              </a:ext>
            </a:extLst>
          </p:cNvPr>
          <p:cNvGrpSpPr>
            <a:grpSpLocks/>
          </p:cNvGrpSpPr>
          <p:nvPr/>
        </p:nvGrpSpPr>
        <p:grpSpPr bwMode="auto">
          <a:xfrm>
            <a:off x="3529665" y="4995863"/>
            <a:ext cx="568325" cy="481012"/>
            <a:chOff x="-44" y="1473"/>
            <a:chExt cx="981" cy="1105"/>
          </a:xfrm>
        </p:grpSpPr>
        <p:pic>
          <p:nvPicPr>
            <p:cNvPr id="358" name="Picture 45" descr="desktop_computer_stylized_medium">
              <a:extLst>
                <a:ext uri="{FF2B5EF4-FFF2-40B4-BE49-F238E27FC236}">
                  <a16:creationId xmlns:a16="http://schemas.microsoft.com/office/drawing/2014/main" id="{A1E987A4-00BB-DE46-B53A-3E267AEDB6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9" name="Freeform 46">
              <a:extLst>
                <a:ext uri="{FF2B5EF4-FFF2-40B4-BE49-F238E27FC236}">
                  <a16:creationId xmlns:a16="http://schemas.microsoft.com/office/drawing/2014/main" id="{105A5D6D-DF1C-E04D-AF77-07EB2A6B5B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60" name="Group 44">
            <a:extLst>
              <a:ext uri="{FF2B5EF4-FFF2-40B4-BE49-F238E27FC236}">
                <a16:creationId xmlns:a16="http://schemas.microsoft.com/office/drawing/2014/main" id="{B09E3AAA-200D-6348-AB8E-E9E0B74D373A}"/>
              </a:ext>
            </a:extLst>
          </p:cNvPr>
          <p:cNvGrpSpPr>
            <a:grpSpLocks/>
          </p:cNvGrpSpPr>
          <p:nvPr/>
        </p:nvGrpSpPr>
        <p:grpSpPr bwMode="auto">
          <a:xfrm>
            <a:off x="4058303" y="5027613"/>
            <a:ext cx="568325" cy="481012"/>
            <a:chOff x="-44" y="1473"/>
            <a:chExt cx="981" cy="1105"/>
          </a:xfrm>
        </p:grpSpPr>
        <p:pic>
          <p:nvPicPr>
            <p:cNvPr id="361" name="Picture 45" descr="desktop_computer_stylized_medium">
              <a:extLst>
                <a:ext uri="{FF2B5EF4-FFF2-40B4-BE49-F238E27FC236}">
                  <a16:creationId xmlns:a16="http://schemas.microsoft.com/office/drawing/2014/main" id="{DC09FF8D-C636-6347-BC58-1E42C10B35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2" name="Freeform 46">
              <a:extLst>
                <a:ext uri="{FF2B5EF4-FFF2-40B4-BE49-F238E27FC236}">
                  <a16:creationId xmlns:a16="http://schemas.microsoft.com/office/drawing/2014/main" id="{5CEDCE92-3307-C345-B156-BC62565D2A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63" name="Line 21">
            <a:extLst>
              <a:ext uri="{FF2B5EF4-FFF2-40B4-BE49-F238E27FC236}">
                <a16:creationId xmlns:a16="http://schemas.microsoft.com/office/drawing/2014/main" id="{8707D218-BC2D-E147-BF42-31916D82FAF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04403" y="4741863"/>
            <a:ext cx="377825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4" name="Line 22">
            <a:extLst>
              <a:ext uri="{FF2B5EF4-FFF2-40B4-BE49-F238E27FC236}">
                <a16:creationId xmlns:a16="http://schemas.microsoft.com/office/drawing/2014/main" id="{8DA81E08-E605-2C4A-B116-07559D95DF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36178" y="5237163"/>
            <a:ext cx="120650" cy="2936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5" name="Line 22">
            <a:extLst>
              <a:ext uri="{FF2B5EF4-FFF2-40B4-BE49-F238E27FC236}">
                <a16:creationId xmlns:a16="http://schemas.microsoft.com/office/drawing/2014/main" id="{74B35603-8088-6343-A1DD-EFD3214EDA1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0990" y="5248275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66" name="Line 20">
            <a:extLst>
              <a:ext uri="{FF2B5EF4-FFF2-40B4-BE49-F238E27FC236}">
                <a16:creationId xmlns:a16="http://schemas.microsoft.com/office/drawing/2014/main" id="{6DFE18D9-1340-4D4E-BCDA-2F5EB7328CC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39390" y="5129213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67" name="Group 44">
            <a:extLst>
              <a:ext uri="{FF2B5EF4-FFF2-40B4-BE49-F238E27FC236}">
                <a16:creationId xmlns:a16="http://schemas.microsoft.com/office/drawing/2014/main" id="{2BB0F214-8617-AC45-AF28-614088ABC5AF}"/>
              </a:ext>
            </a:extLst>
          </p:cNvPr>
          <p:cNvGrpSpPr>
            <a:grpSpLocks/>
          </p:cNvGrpSpPr>
          <p:nvPr/>
        </p:nvGrpSpPr>
        <p:grpSpPr bwMode="auto">
          <a:xfrm>
            <a:off x="4463115" y="5400675"/>
            <a:ext cx="568325" cy="481013"/>
            <a:chOff x="-44" y="1473"/>
            <a:chExt cx="981" cy="1105"/>
          </a:xfrm>
        </p:grpSpPr>
        <p:pic>
          <p:nvPicPr>
            <p:cNvPr id="368" name="Picture 45" descr="desktop_computer_stylized_medium">
              <a:extLst>
                <a:ext uri="{FF2B5EF4-FFF2-40B4-BE49-F238E27FC236}">
                  <a16:creationId xmlns:a16="http://schemas.microsoft.com/office/drawing/2014/main" id="{D749DC47-C064-0840-8A4D-B6E7E9B42D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9" name="Freeform 46">
              <a:extLst>
                <a:ext uri="{FF2B5EF4-FFF2-40B4-BE49-F238E27FC236}">
                  <a16:creationId xmlns:a16="http://schemas.microsoft.com/office/drawing/2014/main" id="{798F3421-D990-3C41-BAEF-6AD50E20B4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70" name="Group 44">
            <a:extLst>
              <a:ext uri="{FF2B5EF4-FFF2-40B4-BE49-F238E27FC236}">
                <a16:creationId xmlns:a16="http://schemas.microsoft.com/office/drawing/2014/main" id="{490EB974-D8DC-2041-A57F-76393D20BB6D}"/>
              </a:ext>
            </a:extLst>
          </p:cNvPr>
          <p:cNvGrpSpPr>
            <a:grpSpLocks/>
          </p:cNvGrpSpPr>
          <p:nvPr/>
        </p:nvGrpSpPr>
        <p:grpSpPr bwMode="auto">
          <a:xfrm>
            <a:off x="4920315" y="5468938"/>
            <a:ext cx="568325" cy="481012"/>
            <a:chOff x="-44" y="1473"/>
            <a:chExt cx="981" cy="1105"/>
          </a:xfrm>
        </p:grpSpPr>
        <p:pic>
          <p:nvPicPr>
            <p:cNvPr id="371" name="Picture 45" descr="desktop_computer_stylized_medium">
              <a:extLst>
                <a:ext uri="{FF2B5EF4-FFF2-40B4-BE49-F238E27FC236}">
                  <a16:creationId xmlns:a16="http://schemas.microsoft.com/office/drawing/2014/main" id="{1957017E-88FD-1641-944A-A44AF61DDA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2" name="Freeform 46">
              <a:extLst>
                <a:ext uri="{FF2B5EF4-FFF2-40B4-BE49-F238E27FC236}">
                  <a16:creationId xmlns:a16="http://schemas.microsoft.com/office/drawing/2014/main" id="{5905493A-8F06-CA4E-98F5-D104CA7308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75" name="Group 44">
            <a:extLst>
              <a:ext uri="{FF2B5EF4-FFF2-40B4-BE49-F238E27FC236}">
                <a16:creationId xmlns:a16="http://schemas.microsoft.com/office/drawing/2014/main" id="{546516DA-D987-804E-B9DE-22A3D14F68D4}"/>
              </a:ext>
            </a:extLst>
          </p:cNvPr>
          <p:cNvGrpSpPr>
            <a:grpSpLocks/>
          </p:cNvGrpSpPr>
          <p:nvPr/>
        </p:nvGrpSpPr>
        <p:grpSpPr bwMode="auto">
          <a:xfrm>
            <a:off x="5345765" y="4927600"/>
            <a:ext cx="568325" cy="481013"/>
            <a:chOff x="-44" y="1473"/>
            <a:chExt cx="981" cy="1105"/>
          </a:xfrm>
        </p:grpSpPr>
        <p:pic>
          <p:nvPicPr>
            <p:cNvPr id="376" name="Picture 45" descr="desktop_computer_stylized_medium">
              <a:extLst>
                <a:ext uri="{FF2B5EF4-FFF2-40B4-BE49-F238E27FC236}">
                  <a16:creationId xmlns:a16="http://schemas.microsoft.com/office/drawing/2014/main" id="{4A582920-8075-9B41-9AD3-3968BFABB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7" name="Freeform 46">
              <a:extLst>
                <a:ext uri="{FF2B5EF4-FFF2-40B4-BE49-F238E27FC236}">
                  <a16:creationId xmlns:a16="http://schemas.microsoft.com/office/drawing/2014/main" id="{5232BF48-896A-2440-A098-B901E4E7D2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78" name="Line 20">
            <a:extLst>
              <a:ext uri="{FF2B5EF4-FFF2-40B4-BE49-F238E27FC236}">
                <a16:creationId xmlns:a16="http://schemas.microsoft.com/office/drawing/2014/main" id="{DBEDF0CB-00D7-0548-824A-81E9C6FA50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98453" y="5003800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79" name="Line 21">
            <a:extLst>
              <a:ext uri="{FF2B5EF4-FFF2-40B4-BE49-F238E27FC236}">
                <a16:creationId xmlns:a16="http://schemas.microsoft.com/office/drawing/2014/main" id="{5327C553-0FC2-8C41-80DD-5D1C853FF8D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5803" y="5051425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80" name="Line 22">
            <a:extLst>
              <a:ext uri="{FF2B5EF4-FFF2-40B4-BE49-F238E27FC236}">
                <a16:creationId xmlns:a16="http://schemas.microsoft.com/office/drawing/2014/main" id="{2522FB8B-3AB1-AB43-8650-28F7ACFDE847}"/>
              </a:ext>
            </a:extLst>
          </p:cNvPr>
          <p:cNvSpPr>
            <a:spLocks noChangeShapeType="1"/>
          </p:cNvSpPr>
          <p:nvPr/>
        </p:nvSpPr>
        <p:spPr bwMode="auto">
          <a:xfrm>
            <a:off x="8604903" y="5080000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81" name="Group 44">
            <a:extLst>
              <a:ext uri="{FF2B5EF4-FFF2-40B4-BE49-F238E27FC236}">
                <a16:creationId xmlns:a16="http://schemas.microsoft.com/office/drawing/2014/main" id="{05CBF0A1-4254-5C4B-8A95-3790E40E52D6}"/>
              </a:ext>
            </a:extLst>
          </p:cNvPr>
          <p:cNvGrpSpPr>
            <a:grpSpLocks/>
          </p:cNvGrpSpPr>
          <p:nvPr/>
        </p:nvGrpSpPr>
        <p:grpSpPr bwMode="auto">
          <a:xfrm>
            <a:off x="7490478" y="4818063"/>
            <a:ext cx="568325" cy="481012"/>
            <a:chOff x="-44" y="1473"/>
            <a:chExt cx="981" cy="1105"/>
          </a:xfrm>
        </p:grpSpPr>
        <p:pic>
          <p:nvPicPr>
            <p:cNvPr id="382" name="Picture 45" descr="desktop_computer_stylized_medium">
              <a:extLst>
                <a:ext uri="{FF2B5EF4-FFF2-40B4-BE49-F238E27FC236}">
                  <a16:creationId xmlns:a16="http://schemas.microsoft.com/office/drawing/2014/main" id="{48A3D65B-B90E-114C-B7F8-81813E2AE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3" name="Freeform 46">
              <a:extLst>
                <a:ext uri="{FF2B5EF4-FFF2-40B4-BE49-F238E27FC236}">
                  <a16:creationId xmlns:a16="http://schemas.microsoft.com/office/drawing/2014/main" id="{8C40008B-9985-4946-A656-DC94A014C4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84" name="Group 44">
            <a:extLst>
              <a:ext uri="{FF2B5EF4-FFF2-40B4-BE49-F238E27FC236}">
                <a16:creationId xmlns:a16="http://schemas.microsoft.com/office/drawing/2014/main" id="{48F1C933-4EBC-5043-9E08-EED2B5CD3B6B}"/>
              </a:ext>
            </a:extLst>
          </p:cNvPr>
          <p:cNvGrpSpPr>
            <a:grpSpLocks/>
          </p:cNvGrpSpPr>
          <p:nvPr/>
        </p:nvGrpSpPr>
        <p:grpSpPr bwMode="auto">
          <a:xfrm>
            <a:off x="7749240" y="5264150"/>
            <a:ext cx="569913" cy="481013"/>
            <a:chOff x="-44" y="1473"/>
            <a:chExt cx="981" cy="1105"/>
          </a:xfrm>
        </p:grpSpPr>
        <p:pic>
          <p:nvPicPr>
            <p:cNvPr id="385" name="Picture 45" descr="desktop_computer_stylized_medium">
              <a:extLst>
                <a:ext uri="{FF2B5EF4-FFF2-40B4-BE49-F238E27FC236}">
                  <a16:creationId xmlns:a16="http://schemas.microsoft.com/office/drawing/2014/main" id="{DD47D611-8FDA-9145-8B8C-7E0DAF88AC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6" name="Freeform 46">
              <a:extLst>
                <a:ext uri="{FF2B5EF4-FFF2-40B4-BE49-F238E27FC236}">
                  <a16:creationId xmlns:a16="http://schemas.microsoft.com/office/drawing/2014/main" id="{2005903E-2F47-354D-9158-187170A92CB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87" name="Group 44">
            <a:extLst>
              <a:ext uri="{FF2B5EF4-FFF2-40B4-BE49-F238E27FC236}">
                <a16:creationId xmlns:a16="http://schemas.microsoft.com/office/drawing/2014/main" id="{442B24C8-889C-A148-AD4B-172A25362150}"/>
              </a:ext>
            </a:extLst>
          </p:cNvPr>
          <p:cNvGrpSpPr>
            <a:grpSpLocks/>
          </p:cNvGrpSpPr>
          <p:nvPr/>
        </p:nvGrpSpPr>
        <p:grpSpPr bwMode="auto">
          <a:xfrm>
            <a:off x="8277878" y="5294313"/>
            <a:ext cx="568325" cy="482600"/>
            <a:chOff x="-44" y="1473"/>
            <a:chExt cx="981" cy="1105"/>
          </a:xfrm>
        </p:grpSpPr>
        <p:pic>
          <p:nvPicPr>
            <p:cNvPr id="388" name="Picture 45" descr="desktop_computer_stylized_medium">
              <a:extLst>
                <a:ext uri="{FF2B5EF4-FFF2-40B4-BE49-F238E27FC236}">
                  <a16:creationId xmlns:a16="http://schemas.microsoft.com/office/drawing/2014/main" id="{EE095724-2313-224E-A105-C354F085A1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89" name="Freeform 46">
              <a:extLst>
                <a:ext uri="{FF2B5EF4-FFF2-40B4-BE49-F238E27FC236}">
                  <a16:creationId xmlns:a16="http://schemas.microsoft.com/office/drawing/2014/main" id="{E5278B7E-CF34-8644-9800-2590E12D12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390" name="Line 20">
            <a:extLst>
              <a:ext uri="{FF2B5EF4-FFF2-40B4-BE49-F238E27FC236}">
                <a16:creationId xmlns:a16="http://schemas.microsoft.com/office/drawing/2014/main" id="{F31177A2-08FB-D649-8137-218BCBAA959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72928" y="5049838"/>
            <a:ext cx="606425" cy="3127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91" name="Line 21">
            <a:extLst>
              <a:ext uri="{FF2B5EF4-FFF2-40B4-BE49-F238E27FC236}">
                <a16:creationId xmlns:a16="http://schemas.microsoft.com/office/drawing/2014/main" id="{86917A5E-DF0C-3645-A831-E70C6AECBFF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09378" y="5003800"/>
            <a:ext cx="271462" cy="3143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392" name="Line 22">
            <a:extLst>
              <a:ext uri="{FF2B5EF4-FFF2-40B4-BE49-F238E27FC236}">
                <a16:creationId xmlns:a16="http://schemas.microsoft.com/office/drawing/2014/main" id="{59638B79-290F-974B-AA54-66E4644BD0BF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8478" y="5032375"/>
            <a:ext cx="73025" cy="2952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393" name="Group 44">
            <a:extLst>
              <a:ext uri="{FF2B5EF4-FFF2-40B4-BE49-F238E27FC236}">
                <a16:creationId xmlns:a16="http://schemas.microsoft.com/office/drawing/2014/main" id="{6DC045E6-78AD-5649-9438-E026B64715BA}"/>
              </a:ext>
            </a:extLst>
          </p:cNvPr>
          <p:cNvGrpSpPr>
            <a:grpSpLocks/>
          </p:cNvGrpSpPr>
          <p:nvPr/>
        </p:nvGrpSpPr>
        <p:grpSpPr bwMode="auto">
          <a:xfrm>
            <a:off x="6917390" y="5211763"/>
            <a:ext cx="569913" cy="481012"/>
            <a:chOff x="-44" y="1473"/>
            <a:chExt cx="981" cy="1105"/>
          </a:xfrm>
        </p:grpSpPr>
        <p:pic>
          <p:nvPicPr>
            <p:cNvPr id="394" name="Picture 45" descr="desktop_computer_stylized_medium">
              <a:extLst>
                <a:ext uri="{FF2B5EF4-FFF2-40B4-BE49-F238E27FC236}">
                  <a16:creationId xmlns:a16="http://schemas.microsoft.com/office/drawing/2014/main" id="{08EEEF9C-176E-0740-8B83-5B2CC85CF9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CF428064-F6F1-E346-B336-6FAD5386D25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96" name="Group 44">
            <a:extLst>
              <a:ext uri="{FF2B5EF4-FFF2-40B4-BE49-F238E27FC236}">
                <a16:creationId xmlns:a16="http://schemas.microsoft.com/office/drawing/2014/main" id="{F7DC80A6-D9DB-F84F-9225-1A52CA48A6D5}"/>
              </a:ext>
            </a:extLst>
          </p:cNvPr>
          <p:cNvGrpSpPr>
            <a:grpSpLocks/>
          </p:cNvGrpSpPr>
          <p:nvPr/>
        </p:nvGrpSpPr>
        <p:grpSpPr bwMode="auto">
          <a:xfrm>
            <a:off x="5872815" y="5216525"/>
            <a:ext cx="569913" cy="482600"/>
            <a:chOff x="-44" y="1473"/>
            <a:chExt cx="981" cy="1105"/>
          </a:xfrm>
        </p:grpSpPr>
        <p:pic>
          <p:nvPicPr>
            <p:cNvPr id="397" name="Picture 45" descr="desktop_computer_stylized_medium">
              <a:extLst>
                <a:ext uri="{FF2B5EF4-FFF2-40B4-BE49-F238E27FC236}">
                  <a16:creationId xmlns:a16="http://schemas.microsoft.com/office/drawing/2014/main" id="{5B916C64-22C9-964E-A895-2BB4426577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8" name="Freeform 46">
              <a:extLst>
                <a:ext uri="{FF2B5EF4-FFF2-40B4-BE49-F238E27FC236}">
                  <a16:creationId xmlns:a16="http://schemas.microsoft.com/office/drawing/2014/main" id="{8F1A2616-3F9C-1443-8FC2-598CBA0777B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399" name="Group 44">
            <a:extLst>
              <a:ext uri="{FF2B5EF4-FFF2-40B4-BE49-F238E27FC236}">
                <a16:creationId xmlns:a16="http://schemas.microsoft.com/office/drawing/2014/main" id="{164A88BF-33ED-D647-BB76-7AD2B2966070}"/>
              </a:ext>
            </a:extLst>
          </p:cNvPr>
          <p:cNvGrpSpPr>
            <a:grpSpLocks/>
          </p:cNvGrpSpPr>
          <p:nvPr/>
        </p:nvGrpSpPr>
        <p:grpSpPr bwMode="auto">
          <a:xfrm>
            <a:off x="6401453" y="5248275"/>
            <a:ext cx="569912" cy="481013"/>
            <a:chOff x="-44" y="1473"/>
            <a:chExt cx="981" cy="1105"/>
          </a:xfrm>
        </p:grpSpPr>
        <p:pic>
          <p:nvPicPr>
            <p:cNvPr id="400" name="Picture 45" descr="desktop_computer_stylized_medium">
              <a:extLst>
                <a:ext uri="{FF2B5EF4-FFF2-40B4-BE49-F238E27FC236}">
                  <a16:creationId xmlns:a16="http://schemas.microsoft.com/office/drawing/2014/main" id="{6D8BE219-D629-4344-9062-A7BB61D92E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1" name="Freeform 46">
              <a:extLst>
                <a:ext uri="{FF2B5EF4-FFF2-40B4-BE49-F238E27FC236}">
                  <a16:creationId xmlns:a16="http://schemas.microsoft.com/office/drawing/2014/main" id="{860563F5-CC50-744F-87D1-5CFECCB56D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03" name="Line 20">
            <a:extLst>
              <a:ext uri="{FF2B5EF4-FFF2-40B4-BE49-F238E27FC236}">
                <a16:creationId xmlns:a16="http://schemas.microsoft.com/office/drawing/2014/main" id="{0E474B3A-FCAF-C343-A649-E9B83258A0F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33478" y="5081588"/>
            <a:ext cx="5556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405" name="Group 44">
            <a:extLst>
              <a:ext uri="{FF2B5EF4-FFF2-40B4-BE49-F238E27FC236}">
                <a16:creationId xmlns:a16="http://schemas.microsoft.com/office/drawing/2014/main" id="{DEE37EF7-2C39-C140-B9D9-3CA9F1B65775}"/>
              </a:ext>
            </a:extLst>
          </p:cNvPr>
          <p:cNvGrpSpPr>
            <a:grpSpLocks/>
          </p:cNvGrpSpPr>
          <p:nvPr/>
        </p:nvGrpSpPr>
        <p:grpSpPr bwMode="auto">
          <a:xfrm>
            <a:off x="8798578" y="4865688"/>
            <a:ext cx="569912" cy="481012"/>
            <a:chOff x="-44" y="1473"/>
            <a:chExt cx="981" cy="1105"/>
          </a:xfrm>
        </p:grpSpPr>
        <p:pic>
          <p:nvPicPr>
            <p:cNvPr id="406" name="Picture 45" descr="desktop_computer_stylized_medium">
              <a:extLst>
                <a:ext uri="{FF2B5EF4-FFF2-40B4-BE49-F238E27FC236}">
                  <a16:creationId xmlns:a16="http://schemas.microsoft.com/office/drawing/2014/main" id="{2D3AB814-7A31-8245-A0F5-F7361A6BDD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7" name="Freeform 46">
              <a:extLst>
                <a:ext uri="{FF2B5EF4-FFF2-40B4-BE49-F238E27FC236}">
                  <a16:creationId xmlns:a16="http://schemas.microsoft.com/office/drawing/2014/main" id="{95F1AA1F-5CA8-1C4B-808E-D7B05ACF05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409" name="Group 906">
            <a:extLst>
              <a:ext uri="{FF2B5EF4-FFF2-40B4-BE49-F238E27FC236}">
                <a16:creationId xmlns:a16="http://schemas.microsoft.com/office/drawing/2014/main" id="{9FA00216-E422-F043-A6BC-D7F2D6292183}"/>
              </a:ext>
            </a:extLst>
          </p:cNvPr>
          <p:cNvGrpSpPr>
            <a:grpSpLocks/>
          </p:cNvGrpSpPr>
          <p:nvPr/>
        </p:nvGrpSpPr>
        <p:grpSpPr bwMode="auto">
          <a:xfrm>
            <a:off x="7253940" y="2092325"/>
            <a:ext cx="366713" cy="579438"/>
            <a:chOff x="4140" y="429"/>
            <a:chExt cx="1425" cy="2396"/>
          </a:xfrm>
        </p:grpSpPr>
        <p:sp>
          <p:nvSpPr>
            <p:cNvPr id="410" name="Freeform 907">
              <a:extLst>
                <a:ext uri="{FF2B5EF4-FFF2-40B4-BE49-F238E27FC236}">
                  <a16:creationId xmlns:a16="http://schemas.microsoft.com/office/drawing/2014/main" id="{A6DCAB35-6772-A346-860B-3DEC4F19C3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1" name="Rectangle 908">
              <a:extLst>
                <a:ext uri="{FF2B5EF4-FFF2-40B4-BE49-F238E27FC236}">
                  <a16:creationId xmlns:a16="http://schemas.microsoft.com/office/drawing/2014/main" id="{AEDDB3DD-EAAE-AF4D-8BD3-0D7469DF3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12" name="Freeform 909">
              <a:extLst>
                <a:ext uri="{FF2B5EF4-FFF2-40B4-BE49-F238E27FC236}">
                  <a16:creationId xmlns:a16="http://schemas.microsoft.com/office/drawing/2014/main" id="{222A8086-05CB-6D4D-B2D7-85C20BFFB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3" name="Freeform 910">
              <a:extLst>
                <a:ext uri="{FF2B5EF4-FFF2-40B4-BE49-F238E27FC236}">
                  <a16:creationId xmlns:a16="http://schemas.microsoft.com/office/drawing/2014/main" id="{3CEAD03B-5C15-7242-8F96-B847E73D6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4" name="Rectangle 911">
              <a:extLst>
                <a:ext uri="{FF2B5EF4-FFF2-40B4-BE49-F238E27FC236}">
                  <a16:creationId xmlns:a16="http://schemas.microsoft.com/office/drawing/2014/main" id="{BE2E6454-71F1-DB4F-BE07-4D20497AD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15" name="Group 912">
              <a:extLst>
                <a:ext uri="{FF2B5EF4-FFF2-40B4-BE49-F238E27FC236}">
                  <a16:creationId xmlns:a16="http://schemas.microsoft.com/office/drawing/2014/main" id="{F1AC1EA4-26B9-C24D-B883-A8FE35EF8F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41" name="AutoShape 913">
                <a:extLst>
                  <a:ext uri="{FF2B5EF4-FFF2-40B4-BE49-F238E27FC236}">
                    <a16:creationId xmlns:a16="http://schemas.microsoft.com/office/drawing/2014/main" id="{6B532944-5855-E44E-A4E9-213C05A03E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42" name="AutoShape 914">
                <a:extLst>
                  <a:ext uri="{FF2B5EF4-FFF2-40B4-BE49-F238E27FC236}">
                    <a16:creationId xmlns:a16="http://schemas.microsoft.com/office/drawing/2014/main" id="{E8DB8C4C-A541-224F-A24E-230E9ADAC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16" name="Rectangle 915">
              <a:extLst>
                <a:ext uri="{FF2B5EF4-FFF2-40B4-BE49-F238E27FC236}">
                  <a16:creationId xmlns:a16="http://schemas.microsoft.com/office/drawing/2014/main" id="{FB0B862A-AC1F-C244-BE2A-3909E5F85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17" name="Group 916">
              <a:extLst>
                <a:ext uri="{FF2B5EF4-FFF2-40B4-BE49-F238E27FC236}">
                  <a16:creationId xmlns:a16="http://schemas.microsoft.com/office/drawing/2014/main" id="{C81C8D89-3C65-4940-881B-9EE41418B1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38" name="AutoShape 917">
                <a:extLst>
                  <a:ext uri="{FF2B5EF4-FFF2-40B4-BE49-F238E27FC236}">
                    <a16:creationId xmlns:a16="http://schemas.microsoft.com/office/drawing/2014/main" id="{970A92D1-DE3D-A746-82B2-D9CE1A643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40" name="AutoShape 918">
                <a:extLst>
                  <a:ext uri="{FF2B5EF4-FFF2-40B4-BE49-F238E27FC236}">
                    <a16:creationId xmlns:a16="http://schemas.microsoft.com/office/drawing/2014/main" id="{CBF27E18-7854-324C-AA43-69A4BA77AC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18" name="Rectangle 919">
              <a:extLst>
                <a:ext uri="{FF2B5EF4-FFF2-40B4-BE49-F238E27FC236}">
                  <a16:creationId xmlns:a16="http://schemas.microsoft.com/office/drawing/2014/main" id="{4C856C7C-9B4D-E34E-BEF8-6FE14DF3F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19" name="Rectangle 920">
              <a:extLst>
                <a:ext uri="{FF2B5EF4-FFF2-40B4-BE49-F238E27FC236}">
                  <a16:creationId xmlns:a16="http://schemas.microsoft.com/office/drawing/2014/main" id="{E75357F7-348C-7C46-AE06-7A7DF580A1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20" name="Group 921">
              <a:extLst>
                <a:ext uri="{FF2B5EF4-FFF2-40B4-BE49-F238E27FC236}">
                  <a16:creationId xmlns:a16="http://schemas.microsoft.com/office/drawing/2014/main" id="{FF488E2B-47A2-B440-A599-04535AB72D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36" name="AutoShape 922">
                <a:extLst>
                  <a:ext uri="{FF2B5EF4-FFF2-40B4-BE49-F238E27FC236}">
                    <a16:creationId xmlns:a16="http://schemas.microsoft.com/office/drawing/2014/main" id="{415D750D-E3C1-6E4E-B4EC-3463E7619C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37" name="AutoShape 923">
                <a:extLst>
                  <a:ext uri="{FF2B5EF4-FFF2-40B4-BE49-F238E27FC236}">
                    <a16:creationId xmlns:a16="http://schemas.microsoft.com/office/drawing/2014/main" id="{37701C35-EF2F-B04C-BD54-87B4B1643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21" name="Freeform 924">
              <a:extLst>
                <a:ext uri="{FF2B5EF4-FFF2-40B4-BE49-F238E27FC236}">
                  <a16:creationId xmlns:a16="http://schemas.microsoft.com/office/drawing/2014/main" id="{E22AAC27-6B47-3742-B283-B9A1BD590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22" name="Group 925">
              <a:extLst>
                <a:ext uri="{FF2B5EF4-FFF2-40B4-BE49-F238E27FC236}">
                  <a16:creationId xmlns:a16="http://schemas.microsoft.com/office/drawing/2014/main" id="{4FBE4506-2CCA-2F46-A053-51F3D09B33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34" name="AutoShape 926">
                <a:extLst>
                  <a:ext uri="{FF2B5EF4-FFF2-40B4-BE49-F238E27FC236}">
                    <a16:creationId xmlns:a16="http://schemas.microsoft.com/office/drawing/2014/main" id="{4AEB9237-7E7B-A84B-8DE4-0516B7928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35" name="AutoShape 927">
                <a:extLst>
                  <a:ext uri="{FF2B5EF4-FFF2-40B4-BE49-F238E27FC236}">
                    <a16:creationId xmlns:a16="http://schemas.microsoft.com/office/drawing/2014/main" id="{E5DA622B-C9CC-BA47-961A-7980BB6311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23" name="Rectangle 928">
              <a:extLst>
                <a:ext uri="{FF2B5EF4-FFF2-40B4-BE49-F238E27FC236}">
                  <a16:creationId xmlns:a16="http://schemas.microsoft.com/office/drawing/2014/main" id="{8706B57A-1C9E-8744-AB23-A6BA829AEA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4" name="Freeform 929">
              <a:extLst>
                <a:ext uri="{FF2B5EF4-FFF2-40B4-BE49-F238E27FC236}">
                  <a16:creationId xmlns:a16="http://schemas.microsoft.com/office/drawing/2014/main" id="{F32936CF-B1D3-E548-8F28-FA4ADA6EF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5" name="Freeform 930">
              <a:extLst>
                <a:ext uri="{FF2B5EF4-FFF2-40B4-BE49-F238E27FC236}">
                  <a16:creationId xmlns:a16="http://schemas.microsoft.com/office/drawing/2014/main" id="{4BB4341B-5C57-D949-B418-C55712B1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6" name="Oval 931">
              <a:extLst>
                <a:ext uri="{FF2B5EF4-FFF2-40B4-BE49-F238E27FC236}">
                  <a16:creationId xmlns:a16="http://schemas.microsoft.com/office/drawing/2014/main" id="{394FB08B-5FA1-3048-8588-FBA09886A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7" name="Freeform 932">
              <a:extLst>
                <a:ext uri="{FF2B5EF4-FFF2-40B4-BE49-F238E27FC236}">
                  <a16:creationId xmlns:a16="http://schemas.microsoft.com/office/drawing/2014/main" id="{29E6F9D3-F17E-A144-BBD9-7523BE3D5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8" name="AutoShape 933">
              <a:extLst>
                <a:ext uri="{FF2B5EF4-FFF2-40B4-BE49-F238E27FC236}">
                  <a16:creationId xmlns:a16="http://schemas.microsoft.com/office/drawing/2014/main" id="{D7E1D2B9-3681-3047-A7AF-EECD87500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29" name="AutoShape 934">
              <a:extLst>
                <a:ext uri="{FF2B5EF4-FFF2-40B4-BE49-F238E27FC236}">
                  <a16:creationId xmlns:a16="http://schemas.microsoft.com/office/drawing/2014/main" id="{C311279F-1D0A-2D4E-B6EB-9C1AE2949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0" name="Oval 935">
              <a:extLst>
                <a:ext uri="{FF2B5EF4-FFF2-40B4-BE49-F238E27FC236}">
                  <a16:creationId xmlns:a16="http://schemas.microsoft.com/office/drawing/2014/main" id="{C5C3F5E3-0BBB-854A-A8B1-DEADB4DC3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1" name="Oval 936">
              <a:extLst>
                <a:ext uri="{FF2B5EF4-FFF2-40B4-BE49-F238E27FC236}">
                  <a16:creationId xmlns:a16="http://schemas.microsoft.com/office/drawing/2014/main" id="{94E44572-FDAB-9D47-A897-89E0D3D3D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2" name="Oval 937">
              <a:extLst>
                <a:ext uri="{FF2B5EF4-FFF2-40B4-BE49-F238E27FC236}">
                  <a16:creationId xmlns:a16="http://schemas.microsoft.com/office/drawing/2014/main" id="{73E691BA-07FF-3643-9EB3-CC062E94E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33" name="Rectangle 938">
              <a:extLst>
                <a:ext uri="{FF2B5EF4-FFF2-40B4-BE49-F238E27FC236}">
                  <a16:creationId xmlns:a16="http://schemas.microsoft.com/office/drawing/2014/main" id="{9658C81D-C19E-F24D-B06A-39A73010F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443" name="Group 906">
            <a:extLst>
              <a:ext uri="{FF2B5EF4-FFF2-40B4-BE49-F238E27FC236}">
                <a16:creationId xmlns:a16="http://schemas.microsoft.com/office/drawing/2014/main" id="{FFB99537-5E59-B644-AEB4-233A66C95366}"/>
              </a:ext>
            </a:extLst>
          </p:cNvPr>
          <p:cNvGrpSpPr>
            <a:grpSpLocks/>
          </p:cNvGrpSpPr>
          <p:nvPr/>
        </p:nvGrpSpPr>
        <p:grpSpPr bwMode="auto">
          <a:xfrm>
            <a:off x="7858778" y="2601913"/>
            <a:ext cx="366712" cy="579437"/>
            <a:chOff x="4140" y="429"/>
            <a:chExt cx="1425" cy="2396"/>
          </a:xfrm>
        </p:grpSpPr>
        <p:sp>
          <p:nvSpPr>
            <p:cNvPr id="444" name="Freeform 907">
              <a:extLst>
                <a:ext uri="{FF2B5EF4-FFF2-40B4-BE49-F238E27FC236}">
                  <a16:creationId xmlns:a16="http://schemas.microsoft.com/office/drawing/2014/main" id="{BB807DDF-4DDF-6F4B-845D-CF6391B2E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17 w 354"/>
                <a:gd name="T1" fmla="*/ 0 h 2742"/>
                <a:gd name="T2" fmla="*/ 93 w 354"/>
                <a:gd name="T3" fmla="*/ 114 h 2742"/>
                <a:gd name="T4" fmla="*/ 91 w 354"/>
                <a:gd name="T5" fmla="*/ 881 h 2742"/>
                <a:gd name="T6" fmla="*/ 0 w 354"/>
                <a:gd name="T7" fmla="*/ 921 h 2742"/>
                <a:gd name="T8" fmla="*/ 17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5" name="Rectangle 908">
              <a:extLst>
                <a:ext uri="{FF2B5EF4-FFF2-40B4-BE49-F238E27FC236}">
                  <a16:creationId xmlns:a16="http://schemas.microsoft.com/office/drawing/2014/main" id="{B7550DCD-25D6-154E-995F-FFFAE1F68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429"/>
              <a:ext cx="1043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46" name="Freeform 909">
              <a:extLst>
                <a:ext uri="{FF2B5EF4-FFF2-40B4-BE49-F238E27FC236}">
                  <a16:creationId xmlns:a16="http://schemas.microsoft.com/office/drawing/2014/main" id="{7410F70D-EA20-E144-83F7-22C56E473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56 w 211"/>
                <a:gd name="T3" fmla="*/ 73 h 2537"/>
                <a:gd name="T4" fmla="*/ 2 w 211"/>
                <a:gd name="T5" fmla="*/ 839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7" name="Freeform 910">
              <a:extLst>
                <a:ext uri="{FF2B5EF4-FFF2-40B4-BE49-F238E27FC236}">
                  <a16:creationId xmlns:a16="http://schemas.microsoft.com/office/drawing/2014/main" id="{2276AAC4-1AF3-2146-A809-02D976615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3 h 226"/>
                <a:gd name="T4" fmla="*/ 87 w 328"/>
                <a:gd name="T5" fmla="*/ 77 h 226"/>
                <a:gd name="T6" fmla="*/ 0 w 328"/>
                <a:gd name="T7" fmla="*/ 34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8" name="Rectangle 911">
              <a:extLst>
                <a:ext uri="{FF2B5EF4-FFF2-40B4-BE49-F238E27FC236}">
                  <a16:creationId xmlns:a16="http://schemas.microsoft.com/office/drawing/2014/main" id="{04D7B686-975F-EC43-A7D8-457A254E8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692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49" name="Group 912">
              <a:extLst>
                <a:ext uri="{FF2B5EF4-FFF2-40B4-BE49-F238E27FC236}">
                  <a16:creationId xmlns:a16="http://schemas.microsoft.com/office/drawing/2014/main" id="{7F435D06-BA46-DB48-91BB-46CF713E2E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474" name="AutoShape 913">
                <a:extLst>
                  <a:ext uri="{FF2B5EF4-FFF2-40B4-BE49-F238E27FC236}">
                    <a16:creationId xmlns:a16="http://schemas.microsoft.com/office/drawing/2014/main" id="{D8D71F51-73F7-694D-AA70-44AD27E40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" y="2565"/>
                <a:ext cx="724" cy="12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5" name="AutoShape 914">
                <a:extLst>
                  <a:ext uri="{FF2B5EF4-FFF2-40B4-BE49-F238E27FC236}">
                    <a16:creationId xmlns:a16="http://schemas.microsoft.com/office/drawing/2014/main" id="{2A4CD895-5D57-C846-B8B5-773EAD0FE2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93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0" name="Rectangle 915">
              <a:extLst>
                <a:ext uri="{FF2B5EF4-FFF2-40B4-BE49-F238E27FC236}">
                  <a16:creationId xmlns:a16="http://schemas.microsoft.com/office/drawing/2014/main" id="{8F0CEBF5-51C2-8F4E-A20F-D95B3F3DA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020"/>
              <a:ext cx="592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51" name="Group 916">
              <a:extLst>
                <a:ext uri="{FF2B5EF4-FFF2-40B4-BE49-F238E27FC236}">
                  <a16:creationId xmlns:a16="http://schemas.microsoft.com/office/drawing/2014/main" id="{AB037EC5-0777-3348-B801-D80BB4A068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472" name="AutoShape 917">
                <a:extLst>
                  <a:ext uri="{FF2B5EF4-FFF2-40B4-BE49-F238E27FC236}">
                    <a16:creationId xmlns:a16="http://schemas.microsoft.com/office/drawing/2014/main" id="{57705BC2-4269-A546-A2F7-44D6E6FA66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68"/>
                <a:ext cx="731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3" name="AutoShape 918">
                <a:extLst>
                  <a:ext uri="{FF2B5EF4-FFF2-40B4-BE49-F238E27FC236}">
                    <a16:creationId xmlns:a16="http://schemas.microsoft.com/office/drawing/2014/main" id="{606F8FBB-6E7D-5240-AB6F-3743412B8E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1"/>
                <a:ext cx="700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2" name="Rectangle 919">
              <a:extLst>
                <a:ext uri="{FF2B5EF4-FFF2-40B4-BE49-F238E27FC236}">
                  <a16:creationId xmlns:a16="http://schemas.microsoft.com/office/drawing/2014/main" id="{8764B3B1-163F-6743-BB00-4BEBDFA76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4" y="1361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53" name="Rectangle 920">
              <a:extLst>
                <a:ext uri="{FF2B5EF4-FFF2-40B4-BE49-F238E27FC236}">
                  <a16:creationId xmlns:a16="http://schemas.microsoft.com/office/drawing/2014/main" id="{31A39B1E-BEC2-484D-A529-ED02B246B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" y="1657"/>
              <a:ext cx="598" cy="4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grpSp>
          <p:nvGrpSpPr>
            <p:cNvPr id="454" name="Group 921">
              <a:extLst>
                <a:ext uri="{FF2B5EF4-FFF2-40B4-BE49-F238E27FC236}">
                  <a16:creationId xmlns:a16="http://schemas.microsoft.com/office/drawing/2014/main" id="{8518BA7E-0F47-1642-8C94-0EEF9F7EAD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470" name="AutoShape 922">
                <a:extLst>
                  <a:ext uri="{FF2B5EF4-FFF2-40B4-BE49-F238E27FC236}">
                    <a16:creationId xmlns:a16="http://schemas.microsoft.com/office/drawing/2014/main" id="{93172085-A077-D449-B4F0-964160352C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1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71" name="AutoShape 923">
                <a:extLst>
                  <a:ext uri="{FF2B5EF4-FFF2-40B4-BE49-F238E27FC236}">
                    <a16:creationId xmlns:a16="http://schemas.microsoft.com/office/drawing/2014/main" id="{9CD7E6D4-1563-CC47-9787-5045B582D1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6" y="2589"/>
                <a:ext cx="699" cy="1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5" name="Freeform 924">
              <a:extLst>
                <a:ext uri="{FF2B5EF4-FFF2-40B4-BE49-F238E27FC236}">
                  <a16:creationId xmlns:a16="http://schemas.microsoft.com/office/drawing/2014/main" id="{717941A9-04EE-C24B-86D5-FAD417230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87 w 328"/>
                <a:gd name="T3" fmla="*/ 42 h 226"/>
                <a:gd name="T4" fmla="*/ 87 w 328"/>
                <a:gd name="T5" fmla="*/ 75 h 226"/>
                <a:gd name="T6" fmla="*/ 0 w 328"/>
                <a:gd name="T7" fmla="*/ 32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456" name="Group 925">
              <a:extLst>
                <a:ext uri="{FF2B5EF4-FFF2-40B4-BE49-F238E27FC236}">
                  <a16:creationId xmlns:a16="http://schemas.microsoft.com/office/drawing/2014/main" id="{02A7942B-5E16-664A-AD8B-9FCCC81FDE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468" name="AutoShape 926">
                <a:extLst>
                  <a:ext uri="{FF2B5EF4-FFF2-40B4-BE49-F238E27FC236}">
                    <a16:creationId xmlns:a16="http://schemas.microsoft.com/office/drawing/2014/main" id="{70D7759D-E01C-DE4B-90E5-9E27F2F4D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" y="2569"/>
                <a:ext cx="71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  <p:sp>
            <p:nvSpPr>
              <p:cNvPr id="469" name="AutoShape 927">
                <a:extLst>
                  <a:ext uri="{FF2B5EF4-FFF2-40B4-BE49-F238E27FC236}">
                    <a16:creationId xmlns:a16="http://schemas.microsoft.com/office/drawing/2014/main" id="{52773811-A440-9246-B4E6-A2AB3D516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" y="2582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endParaRPr>
              </a:p>
            </p:txBody>
          </p:sp>
        </p:grpSp>
        <p:sp>
          <p:nvSpPr>
            <p:cNvPr id="457" name="Rectangle 928">
              <a:extLst>
                <a:ext uri="{FF2B5EF4-FFF2-40B4-BE49-F238E27FC236}">
                  <a16:creationId xmlns:a16="http://schemas.microsoft.com/office/drawing/2014/main" id="{2B266F5F-A708-CB4C-8E5D-A7C3959DF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8" cy="2291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58" name="Freeform 929">
              <a:extLst>
                <a:ext uri="{FF2B5EF4-FFF2-40B4-BE49-F238E27FC236}">
                  <a16:creationId xmlns:a16="http://schemas.microsoft.com/office/drawing/2014/main" id="{5852E06D-545E-CA4C-8238-C649A61E2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77 w 296"/>
                <a:gd name="T3" fmla="*/ 47 h 256"/>
                <a:gd name="T4" fmla="*/ 78 w 296"/>
                <a:gd name="T5" fmla="*/ 85 h 256"/>
                <a:gd name="T6" fmla="*/ 0 w 296"/>
                <a:gd name="T7" fmla="*/ 32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59" name="Freeform 930">
              <a:extLst>
                <a:ext uri="{FF2B5EF4-FFF2-40B4-BE49-F238E27FC236}">
                  <a16:creationId xmlns:a16="http://schemas.microsoft.com/office/drawing/2014/main" id="{42EE8B88-BF03-304C-9E14-BCBF64A235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81 w 304"/>
                <a:gd name="T3" fmla="*/ 55 h 288"/>
                <a:gd name="T4" fmla="*/ 76 w 304"/>
                <a:gd name="T5" fmla="*/ 97 h 288"/>
                <a:gd name="T6" fmla="*/ 2 w 304"/>
                <a:gd name="T7" fmla="*/ 42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60" name="Oval 931">
              <a:extLst>
                <a:ext uri="{FF2B5EF4-FFF2-40B4-BE49-F238E27FC236}">
                  <a16:creationId xmlns:a16="http://schemas.microsoft.com/office/drawing/2014/main" id="{74C7C49F-A655-9D4D-A31E-196191599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6" y="2608"/>
              <a:ext cx="49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1" name="Freeform 932">
              <a:extLst>
                <a:ext uri="{FF2B5EF4-FFF2-40B4-BE49-F238E27FC236}">
                  <a16:creationId xmlns:a16="http://schemas.microsoft.com/office/drawing/2014/main" id="{927851E8-58B0-EE45-9D21-E7B0DCE90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36 h 240"/>
                <a:gd name="T2" fmla="*/ 2 w 306"/>
                <a:gd name="T3" fmla="*/ 81 h 240"/>
                <a:gd name="T4" fmla="*/ 81 w 306"/>
                <a:gd name="T5" fmla="*/ 37 h 240"/>
                <a:gd name="T6" fmla="*/ 78 w 306"/>
                <a:gd name="T7" fmla="*/ 0 h 240"/>
                <a:gd name="T8" fmla="*/ 0 w 306"/>
                <a:gd name="T9" fmla="*/ 36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62" name="AutoShape 933">
              <a:extLst>
                <a:ext uri="{FF2B5EF4-FFF2-40B4-BE49-F238E27FC236}">
                  <a16:creationId xmlns:a16="http://schemas.microsoft.com/office/drawing/2014/main" id="{7EC4AB0D-E1AA-7347-A2C2-89F18FBF1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81"/>
              <a:ext cx="1197" cy="144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3" name="AutoShape 934">
              <a:extLst>
                <a:ext uri="{FF2B5EF4-FFF2-40B4-BE49-F238E27FC236}">
                  <a16:creationId xmlns:a16="http://schemas.microsoft.com/office/drawing/2014/main" id="{1E4BDC9C-CD6F-0B4F-A99F-51B87F9CA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8" y="2713"/>
              <a:ext cx="1067" cy="79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4" name="Oval 935">
              <a:extLst>
                <a:ext uri="{FF2B5EF4-FFF2-40B4-BE49-F238E27FC236}">
                  <a16:creationId xmlns:a16="http://schemas.microsoft.com/office/drawing/2014/main" id="{0B33FC98-AC2F-614C-9455-D77527D7D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7" y="2385"/>
              <a:ext cx="160" cy="13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5" name="Oval 936">
              <a:extLst>
                <a:ext uri="{FF2B5EF4-FFF2-40B4-BE49-F238E27FC236}">
                  <a16:creationId xmlns:a16="http://schemas.microsoft.com/office/drawing/2014/main" id="{6FEEFCEB-E528-BB43-A2A5-DD1F31DB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5" y="2385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6" name="Oval 937">
              <a:extLst>
                <a:ext uri="{FF2B5EF4-FFF2-40B4-BE49-F238E27FC236}">
                  <a16:creationId xmlns:a16="http://schemas.microsoft.com/office/drawing/2014/main" id="{495857E5-6CAF-F843-9D1C-1A92C264C9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4" y="2379"/>
              <a:ext cx="154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467" name="Rectangle 938">
              <a:extLst>
                <a:ext uri="{FF2B5EF4-FFF2-40B4-BE49-F238E27FC236}">
                  <a16:creationId xmlns:a16="http://schemas.microsoft.com/office/drawing/2014/main" id="{9E0DC27B-37F7-D049-AA0C-9AB63EC63D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" y="1834"/>
              <a:ext cx="86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486" name="Group 485">
            <a:extLst>
              <a:ext uri="{FF2B5EF4-FFF2-40B4-BE49-F238E27FC236}">
                <a16:creationId xmlns:a16="http://schemas.microsoft.com/office/drawing/2014/main" id="{7E3426FA-3482-5E4A-A528-0E8E566A4D7E}"/>
              </a:ext>
            </a:extLst>
          </p:cNvPr>
          <p:cNvGrpSpPr/>
          <p:nvPr/>
        </p:nvGrpSpPr>
        <p:grpSpPr>
          <a:xfrm>
            <a:off x="6081784" y="2929417"/>
            <a:ext cx="914400" cy="479686"/>
            <a:chOff x="3668110" y="2448910"/>
            <a:chExt cx="3794234" cy="2165130"/>
          </a:xfrm>
        </p:grpSpPr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5B50E342-10AE-DD45-B84C-290673A4820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8" name="Freeform 487">
              <a:extLst>
                <a:ext uri="{FF2B5EF4-FFF2-40B4-BE49-F238E27FC236}">
                  <a16:creationId xmlns:a16="http://schemas.microsoft.com/office/drawing/2014/main" id="{2BA9AB2A-EBFD-5D41-ACFD-A73D2D397A5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89" name="Group 488">
              <a:extLst>
                <a:ext uri="{FF2B5EF4-FFF2-40B4-BE49-F238E27FC236}">
                  <a16:creationId xmlns:a16="http://schemas.microsoft.com/office/drawing/2014/main" id="{75E7BF97-6EB0-9B4B-812E-F41672042DF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532D22AD-3B9D-DC46-94FD-EF7A344D65E2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E3DA8968-5BE7-7A4D-B9D3-E505E57CD6A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38F10849-6789-B147-9F87-B51CE4DE4E0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484EB68-033C-1642-B24F-4A3A9B54A45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97" name="Group 496">
            <a:extLst>
              <a:ext uri="{FF2B5EF4-FFF2-40B4-BE49-F238E27FC236}">
                <a16:creationId xmlns:a16="http://schemas.microsoft.com/office/drawing/2014/main" id="{EDB87E7C-D7FD-D444-9A5D-25D76A2CE906}"/>
              </a:ext>
            </a:extLst>
          </p:cNvPr>
          <p:cNvGrpSpPr/>
          <p:nvPr/>
        </p:nvGrpSpPr>
        <p:grpSpPr>
          <a:xfrm>
            <a:off x="4861367" y="2210765"/>
            <a:ext cx="894855" cy="442494"/>
            <a:chOff x="7493876" y="2774731"/>
            <a:chExt cx="1481958" cy="894622"/>
          </a:xfrm>
        </p:grpSpPr>
        <p:sp>
          <p:nvSpPr>
            <p:cNvPr id="498" name="Freeform 497">
              <a:extLst>
                <a:ext uri="{FF2B5EF4-FFF2-40B4-BE49-F238E27FC236}">
                  <a16:creationId xmlns:a16="http://schemas.microsoft.com/office/drawing/2014/main" id="{BC20C5BE-F060-ED46-8005-38BC63A57B6D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9E7D6CAC-C7AB-3943-99DE-0F0AA0F6448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0D41025D-1978-4D43-9CC3-306E9010B7D3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52CB287C-BAC6-394B-8022-7463D50891E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5DEB1CA4-CAC3-C240-9AAF-91D0139DA8B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3" name="Freeform 502">
                <a:extLst>
                  <a:ext uri="{FF2B5EF4-FFF2-40B4-BE49-F238E27FC236}">
                    <a16:creationId xmlns:a16="http://schemas.microsoft.com/office/drawing/2014/main" id="{1C2693DA-778C-4944-919A-CF21C578E116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F6DC7364-F4E4-CF49-BB2A-77390D7D6B7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7B0CED86-761A-374B-AB2F-FCFDE7448080}"/>
              </a:ext>
            </a:extLst>
          </p:cNvPr>
          <p:cNvGrpSpPr/>
          <p:nvPr/>
        </p:nvGrpSpPr>
        <p:grpSpPr>
          <a:xfrm>
            <a:off x="4035095" y="4580587"/>
            <a:ext cx="652815" cy="339144"/>
            <a:chOff x="3668110" y="2448910"/>
            <a:chExt cx="3794234" cy="2165130"/>
          </a:xfrm>
        </p:grpSpPr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9BBAA179-C5C9-934E-87E1-FA617CE0066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1" name="Freeform 530">
              <a:extLst>
                <a:ext uri="{FF2B5EF4-FFF2-40B4-BE49-F238E27FC236}">
                  <a16:creationId xmlns:a16="http://schemas.microsoft.com/office/drawing/2014/main" id="{C29E590F-6825-9A40-A498-A44BF2188D5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2A3D89C3-8CC4-AA4C-8A47-636A30916C8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97371B1-6A40-1543-86A4-EE158E3D1C3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49607A7E-6C2B-1A4F-A0AC-371B2BF0E95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A4992BAF-197D-0A46-B4D7-0A015D6E4E29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14ECF90B-EFDD-434F-8F31-3916EDC8747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E9A6FA6C-F6BD-FA40-BBDA-D7EA0AED53F2}"/>
              </a:ext>
            </a:extLst>
          </p:cNvPr>
          <p:cNvGrpSpPr/>
          <p:nvPr/>
        </p:nvGrpSpPr>
        <p:grpSpPr>
          <a:xfrm>
            <a:off x="4730749" y="4991280"/>
            <a:ext cx="666096" cy="353718"/>
            <a:chOff x="3668110" y="2448910"/>
            <a:chExt cx="3794234" cy="2165130"/>
          </a:xfrm>
        </p:grpSpPr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CAE2F039-DD40-3A48-9AC8-9C2A99EEFAD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9" name="Freeform 538">
              <a:extLst>
                <a:ext uri="{FF2B5EF4-FFF2-40B4-BE49-F238E27FC236}">
                  <a16:creationId xmlns:a16="http://schemas.microsoft.com/office/drawing/2014/main" id="{6D740F9F-16A3-B143-8C62-AC01C4B6EFA2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222CD540-1DC4-CE47-8E55-94622339956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7BB2F9F3-42C5-C14F-874D-38916950811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F5CA110F-36BE-0544-8D7E-2DE8D4B4741B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209D7ABC-C606-2A48-A8BD-7A7EE760D921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672D5EB4-39AD-D845-85C0-1E266B28683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1" name="Group 560">
            <a:extLst>
              <a:ext uri="{FF2B5EF4-FFF2-40B4-BE49-F238E27FC236}">
                <a16:creationId xmlns:a16="http://schemas.microsoft.com/office/drawing/2014/main" id="{077C9074-AE78-0E43-AFCC-F714715C1D80}"/>
              </a:ext>
            </a:extLst>
          </p:cNvPr>
          <p:cNvGrpSpPr/>
          <p:nvPr/>
        </p:nvGrpSpPr>
        <p:grpSpPr>
          <a:xfrm>
            <a:off x="6268889" y="4785461"/>
            <a:ext cx="666096" cy="353718"/>
            <a:chOff x="3668110" y="2448910"/>
            <a:chExt cx="3794234" cy="2165130"/>
          </a:xfrm>
        </p:grpSpPr>
        <p:sp>
          <p:nvSpPr>
            <p:cNvPr id="562" name="Rectangle 561">
              <a:extLst>
                <a:ext uri="{FF2B5EF4-FFF2-40B4-BE49-F238E27FC236}">
                  <a16:creationId xmlns:a16="http://schemas.microsoft.com/office/drawing/2014/main" id="{7C2B1C24-ED53-7248-9224-FDF65E2FB02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3" name="Freeform 562">
              <a:extLst>
                <a:ext uri="{FF2B5EF4-FFF2-40B4-BE49-F238E27FC236}">
                  <a16:creationId xmlns:a16="http://schemas.microsoft.com/office/drawing/2014/main" id="{6B962A42-1C84-294B-971C-D6BB6C70822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64" name="Group 563">
              <a:extLst>
                <a:ext uri="{FF2B5EF4-FFF2-40B4-BE49-F238E27FC236}">
                  <a16:creationId xmlns:a16="http://schemas.microsoft.com/office/drawing/2014/main" id="{4507F2CE-D7DB-B34C-A5C0-1D0636D5EEE0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37028B07-0480-9843-B746-F1C1B22906F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1531C185-F635-6D42-ADCA-E4BE28DB258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264F9469-1DC3-3C41-8274-0B629F42DC21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C51DDA58-AB33-EB45-A6DC-64C2A9A27FF3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69" name="Group 568">
            <a:extLst>
              <a:ext uri="{FF2B5EF4-FFF2-40B4-BE49-F238E27FC236}">
                <a16:creationId xmlns:a16="http://schemas.microsoft.com/office/drawing/2014/main" id="{55DFCCBC-22D3-2D40-9740-FFE6A5719573}"/>
              </a:ext>
            </a:extLst>
          </p:cNvPr>
          <p:cNvGrpSpPr/>
          <p:nvPr/>
        </p:nvGrpSpPr>
        <p:grpSpPr>
          <a:xfrm>
            <a:off x="8198241" y="4810599"/>
            <a:ext cx="666096" cy="353718"/>
            <a:chOff x="3668110" y="2448910"/>
            <a:chExt cx="3794234" cy="2165130"/>
          </a:xfrm>
        </p:grpSpPr>
        <p:sp>
          <p:nvSpPr>
            <p:cNvPr id="570" name="Rectangle 569">
              <a:extLst>
                <a:ext uri="{FF2B5EF4-FFF2-40B4-BE49-F238E27FC236}">
                  <a16:creationId xmlns:a16="http://schemas.microsoft.com/office/drawing/2014/main" id="{7A98DD32-3395-6C44-9263-FD896166264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1" name="Freeform 570">
              <a:extLst>
                <a:ext uri="{FF2B5EF4-FFF2-40B4-BE49-F238E27FC236}">
                  <a16:creationId xmlns:a16="http://schemas.microsoft.com/office/drawing/2014/main" id="{B4972D53-F88E-F841-9E16-8268923AB1FA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72" name="Group 571">
              <a:extLst>
                <a:ext uri="{FF2B5EF4-FFF2-40B4-BE49-F238E27FC236}">
                  <a16:creationId xmlns:a16="http://schemas.microsoft.com/office/drawing/2014/main" id="{88BF304D-88B6-4840-AEA5-FDE07CDB9B46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5D8F1ECA-65DB-0A40-8059-392C8EBB135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01153B8F-C99F-FD4D-AE0D-172E3D5276BC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62AAEB46-CB40-6041-83A4-8D950D0F868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80F12A0B-3E4C-0444-989C-75899CBF68F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66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Switches vs. routers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3">
            <a:extLst>
              <a:ext uri="{FF2B5EF4-FFF2-40B4-BE49-F238E27FC236}">
                <a16:creationId xmlns:a16="http://schemas.microsoft.com/office/drawing/2014/main" id="{01F07BE4-0531-7444-A1F5-60C180F08530}"/>
              </a:ext>
            </a:extLst>
          </p:cNvPr>
          <p:cNvSpPr>
            <a:spLocks/>
          </p:cNvSpPr>
          <p:nvPr/>
        </p:nvSpPr>
        <p:spPr bwMode="auto">
          <a:xfrm flipH="1">
            <a:off x="9361825" y="2092325"/>
            <a:ext cx="638175" cy="803639"/>
          </a:xfrm>
          <a:custGeom>
            <a:avLst/>
            <a:gdLst>
              <a:gd name="T0" fmla="*/ 2147483647 w 402"/>
              <a:gd name="T1" fmla="*/ 2147483647 h 537"/>
              <a:gd name="T2" fmla="*/ 2147483647 w 402"/>
              <a:gd name="T3" fmla="*/ 0 h 537"/>
              <a:gd name="T4" fmla="*/ 0 w 402"/>
              <a:gd name="T5" fmla="*/ 2147483647 h 537"/>
              <a:gd name="T6" fmla="*/ 2147483647 w 402"/>
              <a:gd name="T7" fmla="*/ 2147483647 h 537"/>
              <a:gd name="T8" fmla="*/ 2147483647 w 402"/>
              <a:gd name="T9" fmla="*/ 2147483647 h 53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2"/>
              <a:gd name="T16" fmla="*/ 0 h 537"/>
              <a:gd name="T17" fmla="*/ 402 w 402"/>
              <a:gd name="T18" fmla="*/ 537 h 53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2" h="537">
                <a:moveTo>
                  <a:pt x="402" y="363"/>
                </a:moveTo>
                <a:lnTo>
                  <a:pt x="28" y="0"/>
                </a:lnTo>
                <a:lnTo>
                  <a:pt x="0" y="470"/>
                </a:lnTo>
                <a:lnTo>
                  <a:pt x="242" y="537"/>
                </a:lnTo>
                <a:lnTo>
                  <a:pt x="402" y="363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2" name="Freeform 10">
            <a:extLst>
              <a:ext uri="{FF2B5EF4-FFF2-40B4-BE49-F238E27FC236}">
                <a16:creationId xmlns:a16="http://schemas.microsoft.com/office/drawing/2014/main" id="{AB992FF6-010D-6E4B-AAE6-09AEF8090B80}"/>
              </a:ext>
            </a:extLst>
          </p:cNvPr>
          <p:cNvSpPr>
            <a:spLocks/>
          </p:cNvSpPr>
          <p:nvPr/>
        </p:nvSpPr>
        <p:spPr bwMode="auto">
          <a:xfrm>
            <a:off x="9349126" y="844952"/>
            <a:ext cx="360363" cy="1517612"/>
          </a:xfrm>
          <a:custGeom>
            <a:avLst/>
            <a:gdLst>
              <a:gd name="T0" fmla="*/ 2147483647 w 267"/>
              <a:gd name="T1" fmla="*/ 2147483647 h 1186"/>
              <a:gd name="T2" fmla="*/ 0 w 267"/>
              <a:gd name="T3" fmla="*/ 0 h 1186"/>
              <a:gd name="T4" fmla="*/ 0 w 267"/>
              <a:gd name="T5" fmla="*/ 2147483647 h 1186"/>
              <a:gd name="T6" fmla="*/ 2147483647 w 267"/>
              <a:gd name="T7" fmla="*/ 2147483647 h 1186"/>
              <a:gd name="T8" fmla="*/ 2147483647 w 267"/>
              <a:gd name="T9" fmla="*/ 2147483647 h 11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7"/>
              <a:gd name="T16" fmla="*/ 0 h 1186"/>
              <a:gd name="T17" fmla="*/ 267 w 267"/>
              <a:gd name="T18" fmla="*/ 1186 h 118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7" h="1186">
                <a:moveTo>
                  <a:pt x="254" y="466"/>
                </a:moveTo>
                <a:lnTo>
                  <a:pt x="0" y="0"/>
                </a:lnTo>
                <a:lnTo>
                  <a:pt x="0" y="1186"/>
                </a:lnTo>
                <a:lnTo>
                  <a:pt x="267" y="652"/>
                </a:lnTo>
                <a:lnTo>
                  <a:pt x="254" y="466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4" name="Rectangle 24">
            <a:extLst>
              <a:ext uri="{FF2B5EF4-FFF2-40B4-BE49-F238E27FC236}">
                <a16:creationId xmlns:a16="http://schemas.microsoft.com/office/drawing/2014/main" id="{40F95C2F-93D8-8641-B89D-44099AAF3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539" y="862377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25" name="Line 25">
            <a:extLst>
              <a:ext uri="{FF2B5EF4-FFF2-40B4-BE49-F238E27FC236}">
                <a16:creationId xmlns:a16="http://schemas.microsoft.com/office/drawing/2014/main" id="{D33B7F54-4590-CD44-AAC5-D038D030BE3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539" y="1179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6" name="Text Box 26">
            <a:extLst>
              <a:ext uri="{FF2B5EF4-FFF2-40B4-BE49-F238E27FC236}">
                <a16:creationId xmlns:a16="http://schemas.microsoft.com/office/drawing/2014/main" id="{A909BE45-EB97-0B47-8BBD-A683AD590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901" y="829039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27" name="Line 27">
            <a:extLst>
              <a:ext uri="{FF2B5EF4-FFF2-40B4-BE49-F238E27FC236}">
                <a16:creationId xmlns:a16="http://schemas.microsoft.com/office/drawing/2014/main" id="{745AFD95-7E6A-4A41-A5E2-AA9F581238E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5476" y="15005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8" name="Line 28">
            <a:extLst>
              <a:ext uri="{FF2B5EF4-FFF2-40B4-BE49-F238E27FC236}">
                <a16:creationId xmlns:a16="http://schemas.microsoft.com/office/drawing/2014/main" id="{B0DBF066-F9B4-A742-A513-93884F553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178153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9" name="Line 29">
            <a:extLst>
              <a:ext uri="{FF2B5EF4-FFF2-40B4-BE49-F238E27FC236}">
                <a16:creationId xmlns:a16="http://schemas.microsoft.com/office/drawing/2014/main" id="{F534CDCB-A35A-D441-9712-36C2335EB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20577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30" name="Group 88">
            <a:extLst>
              <a:ext uri="{FF2B5EF4-FFF2-40B4-BE49-F238E27FC236}">
                <a16:creationId xmlns:a16="http://schemas.microsoft.com/office/drawing/2014/main" id="{99EDF56C-6A01-F94E-A728-5194B4128F84}"/>
              </a:ext>
            </a:extLst>
          </p:cNvPr>
          <p:cNvGrpSpPr>
            <a:grpSpLocks/>
          </p:cNvGrpSpPr>
          <p:nvPr/>
        </p:nvGrpSpPr>
        <p:grpSpPr bwMode="auto">
          <a:xfrm>
            <a:off x="9518991" y="3463925"/>
            <a:ext cx="1328738" cy="996950"/>
            <a:chOff x="3593" y="192"/>
            <a:chExt cx="837" cy="628"/>
          </a:xfrm>
        </p:grpSpPr>
        <p:sp>
          <p:nvSpPr>
            <p:cNvPr id="232" name="Rectangle 90">
              <a:extLst>
                <a:ext uri="{FF2B5EF4-FFF2-40B4-BE49-F238E27FC236}">
                  <a16:creationId xmlns:a16="http://schemas.microsoft.com/office/drawing/2014/main" id="{2B37CAA8-6688-1947-99A7-8F92E5A76B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13"/>
              <a:ext cx="802" cy="59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3" name="Line 91">
              <a:extLst>
                <a:ext uri="{FF2B5EF4-FFF2-40B4-BE49-F238E27FC236}">
                  <a16:creationId xmlns:a16="http://schemas.microsoft.com/office/drawing/2014/main" id="{769A4C50-D6BC-5A4A-9CA6-C318AA142C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8" y="413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4" name="Text Box 92">
              <a:extLst>
                <a:ext uri="{FF2B5EF4-FFF2-40B4-BE49-F238E27FC236}">
                  <a16:creationId xmlns:a16="http://schemas.microsoft.com/office/drawing/2014/main" id="{3E12E849-9B9D-4241-8E11-CE64E8ECB9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3" y="192"/>
              <a:ext cx="83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network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  <p:sp>
          <p:nvSpPr>
            <p:cNvPr id="235" name="Line 93">
              <a:extLst>
                <a:ext uri="{FF2B5EF4-FFF2-40B4-BE49-F238E27FC236}">
                  <a16:creationId xmlns:a16="http://schemas.microsoft.com/office/drawing/2014/main" id="{B1DB0967-A4F5-4942-A8F6-F4308097AD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3" y="615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36" name="Group 94">
            <a:extLst>
              <a:ext uri="{FF2B5EF4-FFF2-40B4-BE49-F238E27FC236}">
                <a16:creationId xmlns:a16="http://schemas.microsoft.com/office/drawing/2014/main" id="{A2F919B7-DD6F-7244-A0F2-19268AF16CDA}"/>
              </a:ext>
            </a:extLst>
          </p:cNvPr>
          <p:cNvGrpSpPr>
            <a:grpSpLocks/>
          </p:cNvGrpSpPr>
          <p:nvPr/>
        </p:nvGrpSpPr>
        <p:grpSpPr bwMode="auto">
          <a:xfrm>
            <a:off x="9901576" y="2097452"/>
            <a:ext cx="1317625" cy="695325"/>
            <a:chOff x="4714" y="633"/>
            <a:chExt cx="830" cy="438"/>
          </a:xfrm>
        </p:grpSpPr>
        <p:sp>
          <p:nvSpPr>
            <p:cNvPr id="238" name="Rectangle 96">
              <a:extLst>
                <a:ext uri="{FF2B5EF4-FFF2-40B4-BE49-F238E27FC236}">
                  <a16:creationId xmlns:a16="http://schemas.microsoft.com/office/drawing/2014/main" id="{A2C107D3-D803-9C4C-8309-56EECF5D3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3" y="642"/>
              <a:ext cx="802" cy="4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9" name="Line 97">
              <a:extLst>
                <a:ext uri="{FF2B5EF4-FFF2-40B4-BE49-F238E27FC236}">
                  <a16:creationId xmlns:a16="http://schemas.microsoft.com/office/drawing/2014/main" id="{99CB6AF6-DE90-BC49-BA50-9A0CC79513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3" y="842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40" name="Text Box 98">
              <a:extLst>
                <a:ext uri="{FF2B5EF4-FFF2-40B4-BE49-F238E27FC236}">
                  <a16:creationId xmlns:a16="http://schemas.microsoft.com/office/drawing/2014/main" id="{626648BF-F132-7741-A82C-B2A2D25C64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4" y="633"/>
              <a:ext cx="830" cy="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</p:grpSp>
      <p:sp>
        <p:nvSpPr>
          <p:cNvPr id="241" name="Text Box 167">
            <a:extLst>
              <a:ext uri="{FF2B5EF4-FFF2-40B4-BE49-F238E27FC236}">
                <a16:creationId xmlns:a16="http://schemas.microsoft.com/office/drawing/2014/main" id="{0D414E66-52A4-FD45-9F38-C0B146F4F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2851" y="2943589"/>
            <a:ext cx="7992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switch</a:t>
            </a:r>
          </a:p>
        </p:txBody>
      </p:sp>
      <p:grpSp>
        <p:nvGrpSpPr>
          <p:cNvPr id="242" name="Group 39">
            <a:extLst>
              <a:ext uri="{FF2B5EF4-FFF2-40B4-BE49-F238E27FC236}">
                <a16:creationId xmlns:a16="http://schemas.microsoft.com/office/drawing/2014/main" id="{A9D85F99-184A-C247-8EEF-D6424E29B19D}"/>
              </a:ext>
            </a:extLst>
          </p:cNvPr>
          <p:cNvGrpSpPr>
            <a:grpSpLocks/>
          </p:cNvGrpSpPr>
          <p:nvPr/>
        </p:nvGrpSpPr>
        <p:grpSpPr bwMode="auto">
          <a:xfrm>
            <a:off x="7270588" y="1487019"/>
            <a:ext cx="917575" cy="307975"/>
            <a:chOff x="1080" y="911"/>
            <a:chExt cx="578" cy="194"/>
          </a:xfrm>
        </p:grpSpPr>
        <p:sp>
          <p:nvSpPr>
            <p:cNvPr id="243" name="Rectangle 40">
              <a:extLst>
                <a:ext uri="{FF2B5EF4-FFF2-40B4-BE49-F238E27FC236}">
                  <a16:creationId xmlns:a16="http://schemas.microsoft.com/office/drawing/2014/main" id="{93627791-CAF3-F246-8904-D04C8A4CA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44" name="Text Box 4">
              <a:extLst>
                <a:ext uri="{FF2B5EF4-FFF2-40B4-BE49-F238E27FC236}">
                  <a16:creationId xmlns:a16="http://schemas.microsoft.com/office/drawing/2014/main" id="{B40F8DAC-E0F6-FF42-8FD8-853D7E460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0" y="911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46" name="Rectangle 58">
            <a:extLst>
              <a:ext uri="{FF2B5EF4-FFF2-40B4-BE49-F238E27FC236}">
                <a16:creationId xmlns:a16="http://schemas.microsoft.com/office/drawing/2014/main" id="{904DF746-C0E7-BF47-8215-521928307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9114" y="4605702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47" name="Line 59">
            <a:extLst>
              <a:ext uri="{FF2B5EF4-FFF2-40B4-BE49-F238E27FC236}">
                <a16:creationId xmlns:a16="http://schemas.microsoft.com/office/drawing/2014/main" id="{4A61DB1F-938B-0D45-86D5-7E3D32CE6B9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79114" y="4923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48" name="Text Box 60">
            <a:extLst>
              <a:ext uri="{FF2B5EF4-FFF2-40B4-BE49-F238E27FC236}">
                <a16:creationId xmlns:a16="http://schemas.microsoft.com/office/drawing/2014/main" id="{29965BFE-AAD6-C14F-A3B2-09C709999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8476" y="4578714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49" name="Line 61">
            <a:extLst>
              <a:ext uri="{FF2B5EF4-FFF2-40B4-BE49-F238E27FC236}">
                <a16:creationId xmlns:a16="http://schemas.microsoft.com/office/drawing/2014/main" id="{5777DFE7-3058-8B41-BCBE-0C467A09331A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7051" y="5243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0" name="Line 62">
            <a:extLst>
              <a:ext uri="{FF2B5EF4-FFF2-40B4-BE49-F238E27FC236}">
                <a16:creationId xmlns:a16="http://schemas.microsoft.com/office/drawing/2014/main" id="{810CDF14-3EE2-C44A-B1BA-C360A7B12FBF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5248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1" name="Line 63">
            <a:extLst>
              <a:ext uri="{FF2B5EF4-FFF2-40B4-BE49-F238E27FC236}">
                <a16:creationId xmlns:a16="http://schemas.microsoft.com/office/drawing/2014/main" id="{1E96DEAF-7097-7648-BDB7-732EDCB108C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8010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2" name="Freeform 49">
            <a:extLst>
              <a:ext uri="{FF2B5EF4-FFF2-40B4-BE49-F238E27FC236}">
                <a16:creationId xmlns:a16="http://schemas.microsoft.com/office/drawing/2014/main" id="{E2EE8043-3257-FE4A-92F4-B6F48FD9FDFC}"/>
              </a:ext>
            </a:extLst>
          </p:cNvPr>
          <p:cNvSpPr>
            <a:spLocks/>
          </p:cNvSpPr>
          <p:nvPr/>
        </p:nvSpPr>
        <p:spPr bwMode="auto">
          <a:xfrm>
            <a:off x="9264650" y="4613275"/>
            <a:ext cx="406739" cy="1784714"/>
          </a:xfrm>
          <a:custGeom>
            <a:avLst/>
            <a:gdLst>
              <a:gd name="T0" fmla="*/ 0 w 240"/>
              <a:gd name="T1" fmla="*/ 2147483647 h 1170"/>
              <a:gd name="T2" fmla="*/ 2147483647 w 240"/>
              <a:gd name="T3" fmla="*/ 0 h 1170"/>
              <a:gd name="T4" fmla="*/ 2147483647 w 240"/>
              <a:gd name="T5" fmla="*/ 2147483647 h 1170"/>
              <a:gd name="T6" fmla="*/ 2147483647 w 240"/>
              <a:gd name="T7" fmla="*/ 2147483647 h 1170"/>
              <a:gd name="T8" fmla="*/ 0 w 240"/>
              <a:gd name="T9" fmla="*/ 2147483647 h 117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0" h="1170">
                <a:moveTo>
                  <a:pt x="0" y="960"/>
                </a:moveTo>
                <a:lnTo>
                  <a:pt x="6" y="0"/>
                </a:lnTo>
                <a:lnTo>
                  <a:pt x="240" y="1092"/>
                </a:lnTo>
                <a:lnTo>
                  <a:pt x="168" y="1170"/>
                </a:lnTo>
                <a:lnTo>
                  <a:pt x="0" y="960"/>
                </a:lnTo>
                <a:close/>
              </a:path>
            </a:pathLst>
          </a:custGeom>
          <a:gradFill rotWithShape="1">
            <a:gsLst>
              <a:gs pos="100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53" name="Group 50">
            <a:extLst>
              <a:ext uri="{FF2B5EF4-FFF2-40B4-BE49-F238E27FC236}">
                <a16:creationId xmlns:a16="http://schemas.microsoft.com/office/drawing/2014/main" id="{3FA51AA2-677E-5946-8932-3BD724A74658}"/>
              </a:ext>
            </a:extLst>
          </p:cNvPr>
          <p:cNvGrpSpPr>
            <a:grpSpLocks/>
          </p:cNvGrpSpPr>
          <p:nvPr/>
        </p:nvGrpSpPr>
        <p:grpSpPr bwMode="auto">
          <a:xfrm>
            <a:off x="7112339" y="1754552"/>
            <a:ext cx="1095375" cy="338137"/>
            <a:chOff x="998" y="1077"/>
            <a:chExt cx="690" cy="213"/>
          </a:xfrm>
        </p:grpSpPr>
        <p:sp>
          <p:nvSpPr>
            <p:cNvPr id="254" name="Rectangle 51">
              <a:extLst>
                <a:ext uri="{FF2B5EF4-FFF2-40B4-BE49-F238E27FC236}">
                  <a16:creationId xmlns:a16="http://schemas.microsoft.com/office/drawing/2014/main" id="{105093D3-1052-BA4D-BBC3-7D514C181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5" name="Text Box 7">
              <a:extLst>
                <a:ext uri="{FF2B5EF4-FFF2-40B4-BE49-F238E27FC236}">
                  <a16:creationId xmlns:a16="http://schemas.microsoft.com/office/drawing/2014/main" id="{B6817446-3AB0-0941-94BC-0C21B9600C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sp>
        <p:nvSpPr>
          <p:cNvPr id="256" name="Freeform 53">
            <a:extLst>
              <a:ext uri="{FF2B5EF4-FFF2-40B4-BE49-F238E27FC236}">
                <a16:creationId xmlns:a16="http://schemas.microsoft.com/office/drawing/2014/main" id="{40CB35A5-C775-B24E-BAD3-715AFA2E5F97}"/>
              </a:ext>
            </a:extLst>
          </p:cNvPr>
          <p:cNvSpPr>
            <a:spLocks/>
          </p:cNvSpPr>
          <p:nvPr/>
        </p:nvSpPr>
        <p:spPr bwMode="auto">
          <a:xfrm>
            <a:off x="8099764" y="663939"/>
            <a:ext cx="2924175" cy="5314950"/>
          </a:xfrm>
          <a:custGeom>
            <a:avLst/>
            <a:gdLst>
              <a:gd name="T0" fmla="*/ 2147483647 w 1842"/>
              <a:gd name="T1" fmla="*/ 0 h 3348"/>
              <a:gd name="T2" fmla="*/ 2147483647 w 1842"/>
              <a:gd name="T3" fmla="*/ 2147483647 h 3348"/>
              <a:gd name="T4" fmla="*/ 2147483647 w 1842"/>
              <a:gd name="T5" fmla="*/ 2147483647 h 3348"/>
              <a:gd name="T6" fmla="*/ 2147483647 w 1842"/>
              <a:gd name="T7" fmla="*/ 2147483647 h 3348"/>
              <a:gd name="T8" fmla="*/ 2147483647 w 1842"/>
              <a:gd name="T9" fmla="*/ 2147483647 h 3348"/>
              <a:gd name="T10" fmla="*/ 2147483647 w 1842"/>
              <a:gd name="T11" fmla="*/ 2147483647 h 3348"/>
              <a:gd name="T12" fmla="*/ 2147483647 w 1842"/>
              <a:gd name="T13" fmla="*/ 2147483647 h 3348"/>
              <a:gd name="T14" fmla="*/ 2147483647 w 1842"/>
              <a:gd name="T15" fmla="*/ 2147483647 h 3348"/>
              <a:gd name="T16" fmla="*/ 2147483647 w 1842"/>
              <a:gd name="T17" fmla="*/ 2147483647 h 3348"/>
              <a:gd name="T18" fmla="*/ 2147483647 w 1842"/>
              <a:gd name="T19" fmla="*/ 2147483647 h 3348"/>
              <a:gd name="T20" fmla="*/ 2147483647 w 1842"/>
              <a:gd name="T21" fmla="*/ 2147483647 h 3348"/>
              <a:gd name="T22" fmla="*/ 2147483647 w 1842"/>
              <a:gd name="T23" fmla="*/ 2147483647 h 3348"/>
              <a:gd name="T24" fmla="*/ 0 w 1842"/>
              <a:gd name="T25" fmla="*/ 2147483647 h 334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842" h="3348">
                <a:moveTo>
                  <a:pt x="132" y="0"/>
                </a:moveTo>
                <a:lnTo>
                  <a:pt x="138" y="1200"/>
                </a:lnTo>
                <a:lnTo>
                  <a:pt x="1326" y="1200"/>
                </a:lnTo>
                <a:lnTo>
                  <a:pt x="1326" y="948"/>
                </a:lnTo>
                <a:lnTo>
                  <a:pt x="1830" y="948"/>
                </a:lnTo>
                <a:lnTo>
                  <a:pt x="1842" y="2496"/>
                </a:lnTo>
                <a:lnTo>
                  <a:pt x="1656" y="2340"/>
                </a:lnTo>
                <a:lnTo>
                  <a:pt x="1644" y="1896"/>
                </a:lnTo>
                <a:lnTo>
                  <a:pt x="1248" y="1902"/>
                </a:lnTo>
                <a:lnTo>
                  <a:pt x="1230" y="2430"/>
                </a:lnTo>
                <a:lnTo>
                  <a:pt x="774" y="3348"/>
                </a:lnTo>
                <a:lnTo>
                  <a:pt x="6" y="3348"/>
                </a:lnTo>
                <a:lnTo>
                  <a:pt x="0" y="2226"/>
                </a:lnTo>
              </a:path>
            </a:pathLst>
          </a:custGeom>
          <a:noFill/>
          <a:ln w="28575" cap="flat" cmpd="sng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57" name="Group 54">
            <a:extLst>
              <a:ext uri="{FF2B5EF4-FFF2-40B4-BE49-F238E27FC236}">
                <a16:creationId xmlns:a16="http://schemas.microsoft.com/office/drawing/2014/main" id="{F9CD8691-4A81-E546-B8E4-9D2D7EC78DD3}"/>
              </a:ext>
            </a:extLst>
          </p:cNvPr>
          <p:cNvGrpSpPr>
            <a:grpSpLocks/>
          </p:cNvGrpSpPr>
          <p:nvPr/>
        </p:nvGrpSpPr>
        <p:grpSpPr bwMode="auto">
          <a:xfrm>
            <a:off x="10884239" y="2106977"/>
            <a:ext cx="1095375" cy="338137"/>
            <a:chOff x="998" y="1077"/>
            <a:chExt cx="690" cy="213"/>
          </a:xfrm>
        </p:grpSpPr>
        <p:sp>
          <p:nvSpPr>
            <p:cNvPr id="258" name="Rectangle 55">
              <a:extLst>
                <a:ext uri="{FF2B5EF4-FFF2-40B4-BE49-F238E27FC236}">
                  <a16:creationId xmlns:a16="http://schemas.microsoft.com/office/drawing/2014/main" id="{5F582994-70F9-254C-9BBF-4D91B21541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9" name="Text Box 7">
              <a:extLst>
                <a:ext uri="{FF2B5EF4-FFF2-40B4-BE49-F238E27FC236}">
                  <a16:creationId xmlns:a16="http://schemas.microsoft.com/office/drawing/2014/main" id="{6B480047-4735-F440-AD49-79B7CB8487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0" name="Group 57">
            <a:extLst>
              <a:ext uri="{FF2B5EF4-FFF2-40B4-BE49-F238E27FC236}">
                <a16:creationId xmlns:a16="http://schemas.microsoft.com/office/drawing/2014/main" id="{B859AA0B-050D-C941-823C-E4E952BCB494}"/>
              </a:ext>
            </a:extLst>
          </p:cNvPr>
          <p:cNvGrpSpPr>
            <a:grpSpLocks/>
          </p:cNvGrpSpPr>
          <p:nvPr/>
        </p:nvGrpSpPr>
        <p:grpSpPr bwMode="auto">
          <a:xfrm>
            <a:off x="10560389" y="3854815"/>
            <a:ext cx="1095375" cy="338137"/>
            <a:chOff x="998" y="1074"/>
            <a:chExt cx="690" cy="213"/>
          </a:xfrm>
        </p:grpSpPr>
        <p:sp>
          <p:nvSpPr>
            <p:cNvPr id="261" name="Rectangle 58">
              <a:extLst>
                <a:ext uri="{FF2B5EF4-FFF2-40B4-BE49-F238E27FC236}">
                  <a16:creationId xmlns:a16="http://schemas.microsoft.com/office/drawing/2014/main" id="{520FEFD6-584A-7247-9BEE-CBC0030830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2" name="Text Box 7">
              <a:extLst>
                <a:ext uri="{FF2B5EF4-FFF2-40B4-BE49-F238E27FC236}">
                  <a16:creationId xmlns:a16="http://schemas.microsoft.com/office/drawing/2014/main" id="{ADDBB7BA-B523-4144-ABAF-24B0D2DA2E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4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3" name="Group 60">
            <a:extLst>
              <a:ext uri="{FF2B5EF4-FFF2-40B4-BE49-F238E27FC236}">
                <a16:creationId xmlns:a16="http://schemas.microsoft.com/office/drawing/2014/main" id="{8897CB89-B9E0-DE4D-A4A0-0E6A835276E0}"/>
              </a:ext>
            </a:extLst>
          </p:cNvPr>
          <p:cNvGrpSpPr>
            <a:grpSpLocks/>
          </p:cNvGrpSpPr>
          <p:nvPr/>
        </p:nvGrpSpPr>
        <p:grpSpPr bwMode="auto">
          <a:xfrm>
            <a:off x="10646114" y="3580178"/>
            <a:ext cx="914400" cy="307975"/>
            <a:chOff x="1082" y="919"/>
            <a:chExt cx="576" cy="194"/>
          </a:xfrm>
        </p:grpSpPr>
        <p:sp>
          <p:nvSpPr>
            <p:cNvPr id="264" name="Rectangle 61">
              <a:extLst>
                <a:ext uri="{FF2B5EF4-FFF2-40B4-BE49-F238E27FC236}">
                  <a16:creationId xmlns:a16="http://schemas.microsoft.com/office/drawing/2014/main" id="{8EC4E045-23CD-4D4D-9AE0-1CFBFBBD2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5" name="Text Box 4">
              <a:extLst>
                <a:ext uri="{FF2B5EF4-FFF2-40B4-BE49-F238E27FC236}">
                  <a16:creationId xmlns:a16="http://schemas.microsoft.com/office/drawing/2014/main" id="{D40BDD0B-C795-BE49-93B1-203BB0E2A1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2" y="919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66" name="Freeform 63">
            <a:extLst>
              <a:ext uri="{FF2B5EF4-FFF2-40B4-BE49-F238E27FC236}">
                <a16:creationId xmlns:a16="http://schemas.microsoft.com/office/drawing/2014/main" id="{5370C3AC-7652-584B-A1A9-E013FF8219B8}"/>
              </a:ext>
            </a:extLst>
          </p:cNvPr>
          <p:cNvSpPr>
            <a:spLocks/>
          </p:cNvSpPr>
          <p:nvPr/>
        </p:nvSpPr>
        <p:spPr bwMode="auto">
          <a:xfrm>
            <a:off x="9242764" y="3479800"/>
            <a:ext cx="333036" cy="974725"/>
          </a:xfrm>
          <a:custGeom>
            <a:avLst/>
            <a:gdLst>
              <a:gd name="T0" fmla="*/ 2147483647 w 228"/>
              <a:gd name="T1" fmla="*/ 0 h 582"/>
              <a:gd name="T2" fmla="*/ 2147483647 w 228"/>
              <a:gd name="T3" fmla="*/ 2147483647 h 582"/>
              <a:gd name="T4" fmla="*/ 2147483647 w 228"/>
              <a:gd name="T5" fmla="*/ 2147483647 h 582"/>
              <a:gd name="T6" fmla="*/ 0 w 228"/>
              <a:gd name="T7" fmla="*/ 2147483647 h 582"/>
              <a:gd name="T8" fmla="*/ 2147483647 w 228"/>
              <a:gd name="T9" fmla="*/ 0 h 5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28" h="582">
                <a:moveTo>
                  <a:pt x="228" y="0"/>
                </a:moveTo>
                <a:lnTo>
                  <a:pt x="228" y="582"/>
                </a:lnTo>
                <a:lnTo>
                  <a:pt x="12" y="360"/>
                </a:lnTo>
                <a:lnTo>
                  <a:pt x="0" y="222"/>
                </a:lnTo>
                <a:lnTo>
                  <a:pt x="228" y="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67" name="Group 44">
            <a:extLst>
              <a:ext uri="{FF2B5EF4-FFF2-40B4-BE49-F238E27FC236}">
                <a16:creationId xmlns:a16="http://schemas.microsoft.com/office/drawing/2014/main" id="{919B7E9F-8F5F-8440-A2CE-0FC37936B7B9}"/>
              </a:ext>
            </a:extLst>
          </p:cNvPr>
          <p:cNvGrpSpPr>
            <a:grpSpLocks/>
          </p:cNvGrpSpPr>
          <p:nvPr/>
        </p:nvGrpSpPr>
        <p:grpSpPr bwMode="auto">
          <a:xfrm>
            <a:off x="9299914" y="1287827"/>
            <a:ext cx="762000" cy="693737"/>
            <a:chOff x="-44" y="1473"/>
            <a:chExt cx="981" cy="1105"/>
          </a:xfrm>
        </p:grpSpPr>
        <p:pic>
          <p:nvPicPr>
            <p:cNvPr id="268" name="Picture 45" descr="desktop_computer_stylized_medium">
              <a:extLst>
                <a:ext uri="{FF2B5EF4-FFF2-40B4-BE49-F238E27FC236}">
                  <a16:creationId xmlns:a16="http://schemas.microsoft.com/office/drawing/2014/main" id="{B1A8FCBB-0DDE-8A49-8F61-157033BBC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9" name="Freeform 46">
              <a:extLst>
                <a:ext uri="{FF2B5EF4-FFF2-40B4-BE49-F238E27FC236}">
                  <a16:creationId xmlns:a16="http://schemas.microsoft.com/office/drawing/2014/main" id="{CD07C411-AE4D-9944-871E-4D956D09EB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70" name="Group 44">
            <a:extLst>
              <a:ext uri="{FF2B5EF4-FFF2-40B4-BE49-F238E27FC236}">
                <a16:creationId xmlns:a16="http://schemas.microsoft.com/office/drawing/2014/main" id="{FED5811E-55B1-CB4F-A7F6-E2DB2227A207}"/>
              </a:ext>
            </a:extLst>
          </p:cNvPr>
          <p:cNvGrpSpPr>
            <a:grpSpLocks/>
          </p:cNvGrpSpPr>
          <p:nvPr/>
        </p:nvGrpSpPr>
        <p:grpSpPr bwMode="auto">
          <a:xfrm>
            <a:off x="9279276" y="5942377"/>
            <a:ext cx="762000" cy="693737"/>
            <a:chOff x="-44" y="1473"/>
            <a:chExt cx="981" cy="1105"/>
          </a:xfrm>
        </p:grpSpPr>
        <p:pic>
          <p:nvPicPr>
            <p:cNvPr id="271" name="Picture 45" descr="desktop_computer_stylized_medium">
              <a:extLst>
                <a:ext uri="{FF2B5EF4-FFF2-40B4-BE49-F238E27FC236}">
                  <a16:creationId xmlns:a16="http://schemas.microsoft.com/office/drawing/2014/main" id="{DAC5DA2F-A245-084F-88A6-0B1CA06A2B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2" name="Freeform 46">
              <a:extLst>
                <a:ext uri="{FF2B5EF4-FFF2-40B4-BE49-F238E27FC236}">
                  <a16:creationId xmlns:a16="http://schemas.microsoft.com/office/drawing/2014/main" id="{7F81D0E8-D949-8340-BAA4-FACAF209E1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74" name="Slide Number Placeholder 5">
            <a:extLst>
              <a:ext uri="{FF2B5EF4-FFF2-40B4-BE49-F238E27FC236}">
                <a16:creationId xmlns:a16="http://schemas.microsoft.com/office/drawing/2014/main" id="{C80E33CF-F2F1-8845-97F1-802F89D5CB8B}"/>
              </a:ext>
            </a:extLst>
          </p:cNvPr>
          <p:cNvSpPr txBox="1">
            <a:spLocks/>
          </p:cNvSpPr>
          <p:nvPr/>
        </p:nvSpPr>
        <p:spPr>
          <a:xfrm>
            <a:off x="11274305" y="6462404"/>
            <a:ext cx="548655" cy="27231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t>6-</a:t>
            </a:r>
            <a:fld id="{8E8C6E93-DF5B-BC4B-80F9-500DED1EED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</a:endParaRPr>
          </a:p>
        </p:txBody>
      </p: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6DB73E28-359B-0D44-919E-7D576FF49810}"/>
              </a:ext>
            </a:extLst>
          </p:cNvPr>
          <p:cNvGrpSpPr/>
          <p:nvPr/>
        </p:nvGrpSpPr>
        <p:grpSpPr>
          <a:xfrm>
            <a:off x="8822377" y="2470342"/>
            <a:ext cx="914400" cy="479686"/>
            <a:chOff x="3668110" y="2448910"/>
            <a:chExt cx="3794234" cy="2165130"/>
          </a:xfrm>
        </p:grpSpPr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6FF260AB-3623-1541-8810-5D38FD706BCA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id="{8E0FB9FE-D5C1-F441-81C2-D0BDD75CF2F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16A8BBE1-A115-D94A-AB3D-932C52B2CCDC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AE632F04-B824-F24E-98A6-1C6189B5D07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BD78FFCE-583D-8D49-9DA6-5DB4C3DF02FD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7991B3E7-75B9-F24D-8313-C898F7A28E3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ACB88455-804A-7740-B912-3AA1AA670D4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901C6627-1DCF-2049-84D1-192052A1D393}"/>
              </a:ext>
            </a:extLst>
          </p:cNvPr>
          <p:cNvGrpSpPr/>
          <p:nvPr/>
        </p:nvGrpSpPr>
        <p:grpSpPr>
          <a:xfrm>
            <a:off x="8461094" y="3741153"/>
            <a:ext cx="894855" cy="442494"/>
            <a:chOff x="7493876" y="2774731"/>
            <a:chExt cx="1481958" cy="894622"/>
          </a:xfrm>
        </p:grpSpPr>
        <p:sp>
          <p:nvSpPr>
            <p:cNvPr id="295" name="Freeform 294">
              <a:extLst>
                <a:ext uri="{FF2B5EF4-FFF2-40B4-BE49-F238E27FC236}">
                  <a16:creationId xmlns:a16="http://schemas.microsoft.com/office/drawing/2014/main" id="{BE684CCD-414D-8E47-AA7F-53C0B4E9B1A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DAB3155-198F-9E49-9692-760762600E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80396737-09C0-7C4A-A270-73907BCCF92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E92282CC-91FB-4F46-8BF9-915E613138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87BECC80-2C78-C544-82A6-8865B57817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A8DE6C25-8200-BB48-A3FA-57CBE9613C2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8F6125B-3A5F-394B-A7E8-7917BA0EB18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2" name="Rectangle 3">
            <a:extLst>
              <a:ext uri="{FF2B5EF4-FFF2-40B4-BE49-F238E27FC236}">
                <a16:creationId xmlns:a16="http://schemas.microsoft.com/office/drawing/2014/main" id="{795B37CE-BA46-A349-8A61-92AB4E79040F}"/>
              </a:ext>
            </a:extLst>
          </p:cNvPr>
          <p:cNvSpPr txBox="1">
            <a:spLocks noChangeArrowheads="1"/>
          </p:cNvSpPr>
          <p:nvPr/>
        </p:nvSpPr>
        <p:spPr>
          <a:xfrm>
            <a:off x="859601" y="1465262"/>
            <a:ext cx="6270404" cy="23855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are store-and-forward: 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 devices (examine network-layer headers)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 devices (examine link-layer headers)</a:t>
            </a:r>
          </a:p>
        </p:txBody>
      </p:sp>
      <p:sp>
        <p:nvSpPr>
          <p:cNvPr id="303" name="Rectangle 3">
            <a:extLst>
              <a:ext uri="{FF2B5EF4-FFF2-40B4-BE49-F238E27FC236}">
                <a16:creationId xmlns:a16="http://schemas.microsoft.com/office/drawing/2014/main" id="{2E27120A-F39B-F74A-A7B4-81F35A55090D}"/>
              </a:ext>
            </a:extLst>
          </p:cNvPr>
          <p:cNvSpPr txBox="1">
            <a:spLocks noChangeArrowheads="1"/>
          </p:cNvSpPr>
          <p:nvPr/>
        </p:nvSpPr>
        <p:spPr>
          <a:xfrm>
            <a:off x="857455" y="3613887"/>
            <a:ext cx="6270404" cy="2503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have forwarding tables: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compute tables using routing algorithms, IP addresses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 forwarding table using flooding, learning, MAC addresses </a:t>
            </a:r>
          </a:p>
        </p:txBody>
      </p:sp>
    </p:spTree>
    <p:extLst>
      <p:ext uri="{BB962C8B-B14F-4D97-AF65-F5344CB8AC3E}">
        <p14:creationId xmlns:p14="http://schemas.microsoft.com/office/powerpoint/2010/main" val="108622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8734" y="4271477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3225" y="3351624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59594" y="5298866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Box 4">
            <a:extLst>
              <a:ext uri="{FF2B5EF4-FFF2-40B4-BE49-F238E27FC236}">
                <a16:creationId xmlns:a16="http://schemas.microsoft.com/office/drawing/2014/main" id="{639A8D23-CDBF-2646-8186-B37431299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16922"/>
            <a:ext cx="833125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interface on LAN 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unique 48-bit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address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a locally unique 32-bit IP address (as we’ve seen)</a:t>
            </a: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425937" y="3593615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46825" y="4320484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2" name="Text Box 24">
            <a:extLst>
              <a:ext uri="{FF2B5EF4-FFF2-40B4-BE49-F238E27FC236}">
                <a16:creationId xmlns:a16="http://schemas.microsoft.com/office/drawing/2014/main" id="{0B96A29F-FA92-4046-A8C4-553BE3BB4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0648" y="3308137"/>
            <a:ext cx="17811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1A-2F-BB-76-09-AD</a:t>
            </a: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5327" y="443650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9197" y="4779066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56" name="Line 28">
            <a:extLst>
              <a:ext uri="{FF2B5EF4-FFF2-40B4-BE49-F238E27FC236}">
                <a16:creationId xmlns:a16="http://schemas.microsoft.com/office/drawing/2014/main" id="{75320AB1-33FB-E441-96FA-8A3695961F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62781" y="5733635"/>
            <a:ext cx="36036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7" name="Text Box 29">
            <a:extLst>
              <a:ext uri="{FF2B5EF4-FFF2-40B4-BE49-F238E27FC236}">
                <a16:creationId xmlns:a16="http://schemas.microsoft.com/office/drawing/2014/main" id="{5200AA6C-1F84-3F41-9A67-F6A4557B0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5122" y="5577774"/>
            <a:ext cx="1749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0C-C4-11-6F-E3-98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35234" y="442705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7659" y="4801702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60" name="Text Box 32">
            <a:extLst>
              <a:ext uri="{FF2B5EF4-FFF2-40B4-BE49-F238E27FC236}">
                <a16:creationId xmlns:a16="http://schemas.microsoft.com/office/drawing/2014/main" id="{4D80277F-6853-7C4B-8A3B-77BAE9A5A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7374" y="3992146"/>
            <a:ext cx="217335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(wired or wireless)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137.196.7/24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8853" y="335344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030223" y="2820774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597155" y="413978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7678" y="560675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031860" y="420170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3922434" y="3893652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7880069" y="4049022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04DD163-DABA-C240-A6C6-E33234DB2F4D}"/>
              </a:ext>
            </a:extLst>
          </p:cNvPr>
          <p:cNvCxnSpPr/>
          <p:nvPr/>
        </p:nvCxnSpPr>
        <p:spPr>
          <a:xfrm flipH="1">
            <a:off x="6719722" y="3486836"/>
            <a:ext cx="2548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5832544" y="5800310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7" name="Text Box 33">
            <a:extLst>
              <a:ext uri="{FF2B5EF4-FFF2-40B4-BE49-F238E27FC236}">
                <a16:creationId xmlns:a16="http://schemas.microsoft.com/office/drawing/2014/main" id="{4D60F09C-EEAE-8949-89C9-70CE657C8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7458" y="309369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137.196.7.78</a:t>
            </a:r>
          </a:p>
        </p:txBody>
      </p: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3609" y="4977848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89" name="Text Box 39">
            <a:extLst>
              <a:ext uri="{FF2B5EF4-FFF2-40B4-BE49-F238E27FC236}">
                <a16:creationId xmlns:a16="http://schemas.microsoft.com/office/drawing/2014/main" id="{2D84C91A-F7A7-644A-9323-5E12ED7E9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6875" y="5795342"/>
            <a:ext cx="121761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137.196.7.88</a:t>
            </a:r>
          </a:p>
        </p:txBody>
      </p: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352" y="5017604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</p:spTree>
    <p:extLst>
      <p:ext uri="{BB962C8B-B14F-4D97-AF65-F5344CB8AC3E}">
        <p14:creationId xmlns:p14="http://schemas.microsoft.com/office/powerpoint/2010/main" val="105459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">
            <a:extLst>
              <a:ext uri="{FF2B5EF4-FFF2-40B4-BE49-F238E27FC236}">
                <a16:creationId xmlns:a16="http://schemas.microsoft.com/office/drawing/2014/main" id="{B986A0BA-C01E-D148-B175-80505AC80C09}"/>
              </a:ext>
            </a:extLst>
          </p:cNvPr>
          <p:cNvSpPr txBox="1">
            <a:spLocks noChangeArrowheads="1"/>
          </p:cNvSpPr>
          <p:nvPr/>
        </p:nvSpPr>
        <p:spPr>
          <a:xfrm>
            <a:off x="1010477" y="1441173"/>
            <a:ext cx="10028583" cy="5012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 allocation administered by IEEE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manufacturer buys portion of MAC address space (to assure uniqueness)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analogy: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address: like Social Security Number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 address: like postal address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MAC flat address: portability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move interface from one LAN to another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recall IP address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portable: depends on IP subnet to which node is attached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8127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ARP: address resolution protocol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D1271A-DBC6-204B-8B80-84096104E623}"/>
              </a:ext>
            </a:extLst>
          </p:cNvPr>
          <p:cNvSpPr txBox="1">
            <a:spLocks noChangeArrowheads="1"/>
          </p:cNvSpPr>
          <p:nvPr/>
        </p:nvSpPr>
        <p:spPr>
          <a:xfrm>
            <a:off x="6082748" y="2344599"/>
            <a:ext cx="5193195" cy="953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ARP table: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IP node (host, router) on LAN has table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8DB7D2E6-BC71-6342-8A7E-D3134900B7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92" y="1314450"/>
            <a:ext cx="11034346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Question: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to determine interface’s MAC address, knowing its IP address?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6F90A8E-A97F-4B47-8617-1E0B801A3FBF}"/>
              </a:ext>
            </a:extLst>
          </p:cNvPr>
          <p:cNvGrpSpPr/>
          <p:nvPr/>
        </p:nvGrpSpPr>
        <p:grpSpPr>
          <a:xfrm>
            <a:off x="948563" y="2990022"/>
            <a:ext cx="4847955" cy="2799867"/>
            <a:chOff x="3970059" y="2973174"/>
            <a:chExt cx="6053187" cy="3638349"/>
          </a:xfrm>
        </p:grpSpPr>
        <p:sp>
          <p:nvSpPr>
            <p:cNvPr id="51" name="Line 19">
              <a:extLst>
                <a:ext uri="{FF2B5EF4-FFF2-40B4-BE49-F238E27FC236}">
                  <a16:creationId xmlns:a16="http://schemas.microsoft.com/office/drawing/2014/main" id="{EFCCF237-D462-A848-A2F9-0B5DDED1EC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51134" y="4423877"/>
              <a:ext cx="9017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2" name="Line 20">
              <a:extLst>
                <a:ext uri="{FF2B5EF4-FFF2-40B4-BE49-F238E27FC236}">
                  <a16:creationId xmlns:a16="http://schemas.microsoft.com/office/drawing/2014/main" id="{26F73C0C-F34D-EB41-919F-BDF66A1E55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5625" y="3504024"/>
              <a:ext cx="0" cy="6556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3" name="Line 22">
              <a:extLst>
                <a:ext uri="{FF2B5EF4-FFF2-40B4-BE49-F238E27FC236}">
                  <a16:creationId xmlns:a16="http://schemas.microsoft.com/office/drawing/2014/main" id="{F5CD6898-8663-6D43-BAA6-A8946A48AD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511994" y="5451266"/>
              <a:ext cx="0" cy="4381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BC091F0C-CFB4-544C-B235-9FB23A12B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7" y="3746015"/>
              <a:ext cx="2046288" cy="2049462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5" name="Line 21">
              <a:extLst>
                <a:ext uri="{FF2B5EF4-FFF2-40B4-BE49-F238E27FC236}">
                  <a16:creationId xmlns:a16="http://schemas.microsoft.com/office/drawing/2014/main" id="{1F2D744C-309E-1748-8CEF-A191DA9375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99225" y="4472884"/>
              <a:ext cx="79692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6" name="Text Box 24">
              <a:extLst>
                <a:ext uri="{FF2B5EF4-FFF2-40B4-BE49-F238E27FC236}">
                  <a16:creationId xmlns:a16="http://schemas.microsoft.com/office/drawing/2014/main" id="{CBB39874-5BD1-5D4B-8E31-25BEBA2920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43047" y="3460537"/>
              <a:ext cx="1998238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1A-2F-BB-76-09-AD</a:t>
              </a:r>
            </a:p>
          </p:txBody>
        </p:sp>
        <p:sp>
          <p:nvSpPr>
            <p:cNvPr id="57" name="Line 26">
              <a:extLst>
                <a:ext uri="{FF2B5EF4-FFF2-40B4-BE49-F238E27FC236}">
                  <a16:creationId xmlns:a16="http://schemas.microsoft.com/office/drawing/2014/main" id="{7C2882E3-6473-EB4E-9538-2CCE1D1E68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157727" y="458890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Text Box 27">
              <a:extLst>
                <a:ext uri="{FF2B5EF4-FFF2-40B4-BE49-F238E27FC236}">
                  <a16:creationId xmlns:a16="http://schemas.microsoft.com/office/drawing/2014/main" id="{5C7845EB-10F3-1149-A9A1-1A0A55753B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597" y="4931465"/>
              <a:ext cx="196164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59" name="Line 28">
              <a:extLst>
                <a:ext uri="{FF2B5EF4-FFF2-40B4-BE49-F238E27FC236}">
                  <a16:creationId xmlns:a16="http://schemas.microsoft.com/office/drawing/2014/main" id="{8915AAD7-DFE8-3C4C-854D-2C0B5A2460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15181" y="5886035"/>
              <a:ext cx="36036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0" name="Text Box 29">
              <a:extLst>
                <a:ext uri="{FF2B5EF4-FFF2-40B4-BE49-F238E27FC236}">
                  <a16:creationId xmlns:a16="http://schemas.microsoft.com/office/drawing/2014/main" id="{07636FFE-5FCF-0A44-960C-F51BD2EC9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7522" y="5730174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0C-C4-11-6F-E3-98</a:t>
              </a:r>
            </a:p>
          </p:txBody>
        </p:sp>
        <p:sp>
          <p:nvSpPr>
            <p:cNvPr id="61" name="Line 30">
              <a:extLst>
                <a:ext uri="{FF2B5EF4-FFF2-40B4-BE49-F238E27FC236}">
                  <a16:creationId xmlns:a16="http://schemas.microsoft.com/office/drawing/2014/main" id="{65842429-83E8-C843-8F18-759730DAB2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87634" y="457945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Text Box 31">
              <a:extLst>
                <a:ext uri="{FF2B5EF4-FFF2-40B4-BE49-F238E27FC236}">
                  <a16:creationId xmlns:a16="http://schemas.microsoft.com/office/drawing/2014/main" id="{7472F3E3-B59C-CE45-A51F-F369BE06C2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0059" y="4954102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71-65-F7-2B-08-53</a:t>
              </a:r>
            </a:p>
          </p:txBody>
        </p:sp>
        <p:sp>
          <p:nvSpPr>
            <p:cNvPr id="63" name="Text Box 32">
              <a:extLst>
                <a:ext uri="{FF2B5EF4-FFF2-40B4-BE49-F238E27FC236}">
                  <a16:creationId xmlns:a16="http://schemas.microsoft.com/office/drawing/2014/main" id="{76E01186-F965-E044-8ADB-FE380CAFC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3947" y="4420079"/>
              <a:ext cx="2173356" cy="4799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   LAN</a:t>
              </a:r>
            </a:p>
          </p:txBody>
        </p:sp>
        <p:sp>
          <p:nvSpPr>
            <p:cNvPr id="64" name="Rectangle 37">
              <a:extLst>
                <a:ext uri="{FF2B5EF4-FFF2-40B4-BE49-F238E27FC236}">
                  <a16:creationId xmlns:a16="http://schemas.microsoft.com/office/drawing/2014/main" id="{54AF773F-51B4-F84F-A15B-941A3EE37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1253" y="350584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5" name="Group 44">
              <a:extLst>
                <a:ext uri="{FF2B5EF4-FFF2-40B4-BE49-F238E27FC236}">
                  <a16:creationId xmlns:a16="http://schemas.microsoft.com/office/drawing/2014/main" id="{85EE06A5-9204-7B4E-B07F-32BA1B5EDB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82623" y="2973174"/>
              <a:ext cx="812800" cy="658813"/>
              <a:chOff x="-44" y="1473"/>
              <a:chExt cx="981" cy="1105"/>
            </a:xfrm>
          </p:grpSpPr>
          <p:pic>
            <p:nvPicPr>
              <p:cNvPr id="83" name="Picture 45" descr="desktop_computer_stylized_medium">
                <a:extLst>
                  <a:ext uri="{FF2B5EF4-FFF2-40B4-BE49-F238E27FC236}">
                    <a16:creationId xmlns:a16="http://schemas.microsoft.com/office/drawing/2014/main" id="{23C296A6-6B32-A64A-9411-85507BE0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4" name="Freeform 46">
                <a:extLst>
                  <a:ext uri="{FF2B5EF4-FFF2-40B4-BE49-F238E27FC236}">
                    <a16:creationId xmlns:a16="http://schemas.microsoft.com/office/drawing/2014/main" id="{42ECB958-418E-FB44-BE70-E256C588C7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BAB24AC1-02B1-BF40-BED4-B66E7B0C5E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749555" y="429218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7" name="Rectangle 37">
              <a:extLst>
                <a:ext uri="{FF2B5EF4-FFF2-40B4-BE49-F238E27FC236}">
                  <a16:creationId xmlns:a16="http://schemas.microsoft.com/office/drawing/2014/main" id="{6A5793AF-4220-9B4D-8408-5F7BDDF46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40078" y="575915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8" name="Rectangle 37">
              <a:extLst>
                <a:ext uri="{FF2B5EF4-FFF2-40B4-BE49-F238E27FC236}">
                  <a16:creationId xmlns:a16="http://schemas.microsoft.com/office/drawing/2014/main" id="{6D089618-C037-1B4F-A97C-2B85FEFFE1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184260" y="435410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9" name="Group 38">
              <a:extLst>
                <a:ext uri="{FF2B5EF4-FFF2-40B4-BE49-F238E27FC236}">
                  <a16:creationId xmlns:a16="http://schemas.microsoft.com/office/drawing/2014/main" id="{4EFC04DC-8B24-2C45-BBD0-44DC6D0A36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74834" y="4046052"/>
              <a:ext cx="812800" cy="658813"/>
              <a:chOff x="-44" y="1473"/>
              <a:chExt cx="981" cy="1105"/>
            </a:xfrm>
          </p:grpSpPr>
          <p:pic>
            <p:nvPicPr>
              <p:cNvPr id="81" name="Picture 39" descr="desktop_computer_stylized_medium">
                <a:extLst>
                  <a:ext uri="{FF2B5EF4-FFF2-40B4-BE49-F238E27FC236}">
                    <a16:creationId xmlns:a16="http://schemas.microsoft.com/office/drawing/2014/main" id="{39121052-FCC5-AA42-AFDF-F25E678CE1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2" name="Freeform 40">
                <a:extLst>
                  <a:ext uri="{FF2B5EF4-FFF2-40B4-BE49-F238E27FC236}">
                    <a16:creationId xmlns:a16="http://schemas.microsoft.com/office/drawing/2014/main" id="{24F752F7-3499-2C4B-A0BA-F2D78B11424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0" name="Group 47">
              <a:extLst>
                <a:ext uri="{FF2B5EF4-FFF2-40B4-BE49-F238E27FC236}">
                  <a16:creationId xmlns:a16="http://schemas.microsoft.com/office/drawing/2014/main" id="{5EBEAAB9-CDB4-CE49-8310-6B2AA6304E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32469" y="4201422"/>
              <a:ext cx="812800" cy="658812"/>
              <a:chOff x="-26" y="1473"/>
              <a:chExt cx="981" cy="1105"/>
            </a:xfrm>
          </p:grpSpPr>
          <p:pic>
            <p:nvPicPr>
              <p:cNvPr id="79" name="Picture 48" descr="desktop_computer_stylized_medium">
                <a:extLst>
                  <a:ext uri="{FF2B5EF4-FFF2-40B4-BE49-F238E27FC236}">
                    <a16:creationId xmlns:a16="http://schemas.microsoft.com/office/drawing/2014/main" id="{A09AFECC-5A0F-0A4B-892C-44745CBEA3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26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0" name="Freeform 49">
                <a:extLst>
                  <a:ext uri="{FF2B5EF4-FFF2-40B4-BE49-F238E27FC236}">
                    <a16:creationId xmlns:a16="http://schemas.microsoft.com/office/drawing/2014/main" id="{787BFF11-9679-4D43-96E9-7D4B1E9F39C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AF83B3ED-014E-C54B-8E5B-330331DC8FB4}"/>
                </a:ext>
              </a:extLst>
            </p:cNvPr>
            <p:cNvCxnSpPr/>
            <p:nvPr/>
          </p:nvCxnSpPr>
          <p:spPr>
            <a:xfrm flipH="1">
              <a:off x="6872122" y="3639236"/>
              <a:ext cx="254833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41">
              <a:extLst>
                <a:ext uri="{FF2B5EF4-FFF2-40B4-BE49-F238E27FC236}">
                  <a16:creationId xmlns:a16="http://schemas.microsoft.com/office/drawing/2014/main" id="{D892522E-B65A-3B4E-B03F-858DF69A79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84944" y="5952710"/>
              <a:ext cx="812800" cy="658813"/>
              <a:chOff x="-44" y="1473"/>
              <a:chExt cx="981" cy="1105"/>
            </a:xfrm>
          </p:grpSpPr>
          <p:pic>
            <p:nvPicPr>
              <p:cNvPr id="77" name="Picture 42" descr="desktop_computer_stylized_medium">
                <a:extLst>
                  <a:ext uri="{FF2B5EF4-FFF2-40B4-BE49-F238E27FC236}">
                    <a16:creationId xmlns:a16="http://schemas.microsoft.com/office/drawing/2014/main" id="{87EA0D93-21F4-2F41-BC21-3244E9F9EF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8" name="Freeform 43">
                <a:extLst>
                  <a:ext uri="{FF2B5EF4-FFF2-40B4-BE49-F238E27FC236}">
                    <a16:creationId xmlns:a16="http://schemas.microsoft.com/office/drawing/2014/main" id="{AC4ED98E-24ED-7845-948B-F37EC77BBA3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73" name="Text Box 33">
              <a:extLst>
                <a:ext uri="{FF2B5EF4-FFF2-40B4-BE49-F238E27FC236}">
                  <a16:creationId xmlns:a16="http://schemas.microsoft.com/office/drawing/2014/main" id="{AD56C76B-D256-BA45-B5C6-9C69CF3125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9858" y="3246090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137.196.7.78</a:t>
              </a:r>
            </a:p>
          </p:txBody>
        </p:sp>
        <p:sp>
          <p:nvSpPr>
            <p:cNvPr id="74" name="Text Box 36">
              <a:extLst>
                <a:ext uri="{FF2B5EF4-FFF2-40B4-BE49-F238E27FC236}">
                  <a16:creationId xmlns:a16="http://schemas.microsoft.com/office/drawing/2014/main" id="{9FE2DD02-437B-BD40-B8BC-D8F1E3FD1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56009" y="5130248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137.196.7.14</a:t>
              </a:r>
            </a:p>
          </p:txBody>
        </p:sp>
        <p:sp>
          <p:nvSpPr>
            <p:cNvPr id="75" name="Text Box 39">
              <a:extLst>
                <a:ext uri="{FF2B5EF4-FFF2-40B4-BE49-F238E27FC236}">
                  <a16:creationId xmlns:a16="http://schemas.microsoft.com/office/drawing/2014/main" id="{EC007CEB-B2AD-9C40-859B-963764C166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99276" y="5947742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137.196.7.88</a:t>
              </a:r>
            </a:p>
          </p:txBody>
        </p:sp>
        <p:sp>
          <p:nvSpPr>
            <p:cNvPr id="76" name="Text Box 31">
              <a:extLst>
                <a:ext uri="{FF2B5EF4-FFF2-40B4-BE49-F238E27FC236}">
                  <a16:creationId xmlns:a16="http://schemas.microsoft.com/office/drawing/2014/main" id="{BAA1C6E0-33E8-604C-BF4C-E7F8EED04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4753" y="5170004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137.196.7.23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546546A-4C05-6448-B20D-C122FF754D91}"/>
              </a:ext>
            </a:extLst>
          </p:cNvPr>
          <p:cNvGrpSpPr/>
          <p:nvPr/>
        </p:nvGrpSpPr>
        <p:grpSpPr>
          <a:xfrm>
            <a:off x="1446381" y="2663687"/>
            <a:ext cx="3653512" cy="2923999"/>
            <a:chOff x="1446381" y="2663687"/>
            <a:chExt cx="3653512" cy="2923999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1BA5E9CA-3EEB-3D4C-94D2-116047F3B04D}"/>
                </a:ext>
              </a:extLst>
            </p:cNvPr>
            <p:cNvGrpSpPr/>
            <p:nvPr/>
          </p:nvGrpSpPr>
          <p:grpSpPr>
            <a:xfrm>
              <a:off x="2754559" y="2663687"/>
              <a:ext cx="479618" cy="437323"/>
              <a:chOff x="2317237" y="2601212"/>
              <a:chExt cx="479618" cy="43732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33F027A-1BC4-FF42-ABAF-326F9EBCDE7B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8CF5883-3135-F546-978F-2F1DF5A5FEDF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49241A8B-79A4-9A44-84FC-DDD5D1C7E66D}"/>
                </a:ext>
              </a:extLst>
            </p:cNvPr>
            <p:cNvGrpSpPr/>
            <p:nvPr/>
          </p:nvGrpSpPr>
          <p:grpSpPr>
            <a:xfrm>
              <a:off x="2463958" y="5150363"/>
              <a:ext cx="479618" cy="437323"/>
              <a:chOff x="2317237" y="2601212"/>
              <a:chExt cx="479618" cy="437323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AA52BDC-E20B-CD42-92BD-D934D34CDE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3004BA43-DD92-2D48-A37B-B5AB88E8275D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0B40655-D207-4B43-BDBC-5A8A359EB4BE}"/>
                </a:ext>
              </a:extLst>
            </p:cNvPr>
            <p:cNvGrpSpPr/>
            <p:nvPr/>
          </p:nvGrpSpPr>
          <p:grpSpPr>
            <a:xfrm>
              <a:off x="1446381" y="3530757"/>
              <a:ext cx="479618" cy="437323"/>
              <a:chOff x="2317237" y="2601212"/>
              <a:chExt cx="479618" cy="437323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B09CB092-EC49-C748-9C60-C6C7BE5D23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310B648-0A48-B341-982E-67DBE3BC8F8C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91EF928-0B96-E94A-9865-02E6EC100722}"/>
                </a:ext>
              </a:extLst>
            </p:cNvPr>
            <p:cNvGrpSpPr/>
            <p:nvPr/>
          </p:nvGrpSpPr>
          <p:grpSpPr>
            <a:xfrm>
              <a:off x="4620275" y="3785389"/>
              <a:ext cx="479618" cy="437323"/>
              <a:chOff x="2317237" y="2601212"/>
              <a:chExt cx="479618" cy="437323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271BF07-D4F0-984E-AF46-10383E6D9CCD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8023F87F-F1C6-B24D-8EDA-F5FC3A9ACD24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</p:grpSp>
      <p:sp>
        <p:nvSpPr>
          <p:cNvPr id="97" name="Rectangle 4">
            <a:extLst>
              <a:ext uri="{FF2B5EF4-FFF2-40B4-BE49-F238E27FC236}">
                <a16:creationId xmlns:a16="http://schemas.microsoft.com/office/drawing/2014/main" id="{4A83C14A-4461-9346-A5E9-676E90D4631D}"/>
              </a:ext>
            </a:extLst>
          </p:cNvPr>
          <p:cNvSpPr txBox="1">
            <a:spLocks noChangeArrowheads="1"/>
          </p:cNvSpPr>
          <p:nvPr/>
        </p:nvSpPr>
        <p:spPr>
          <a:xfrm>
            <a:off x="5785443" y="3298343"/>
            <a:ext cx="5472170" cy="2907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IP/MAC address mappings for some LAN nodes: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 IP address; MAC address; TTL&gt;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 (Time To Live): time after which address mapping will be forgotten (typically 20 min)</a:t>
            </a:r>
          </a:p>
        </p:txBody>
      </p:sp>
    </p:spTree>
    <p:extLst>
      <p:ext uri="{BB962C8B-B14F-4D97-AF65-F5344CB8AC3E}">
        <p14:creationId xmlns:p14="http://schemas.microsoft.com/office/powerpoint/2010/main" val="86264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88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689113" y="2175367"/>
            <a:ext cx="5579166" cy="1015663"/>
            <a:chOff x="689113" y="2070437"/>
            <a:chExt cx="5579166" cy="10156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993914" y="2070437"/>
              <a:ext cx="527436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1775" marR="0" lvl="0" indent="-231775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broadcasts ARP query, containing B's IP </a:t>
              </a:r>
              <a:r>
                <a:rPr kumimoji="0" 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addr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destination MAC address = FF-FF-FF-FF-FF-FF</a:t>
              </a: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all nodes on LAN receive ARP query 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MAC: 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71-65-F7-2B-08-53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IP: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137.196.7.23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92BD21F-B726-4F40-9D4F-27BF9ABCB338}"/>
              </a:ext>
            </a:extLst>
          </p:cNvPr>
          <p:cNvGrpSpPr/>
          <p:nvPr/>
        </p:nvGrpSpPr>
        <p:grpSpPr>
          <a:xfrm>
            <a:off x="5367131" y="3596877"/>
            <a:ext cx="2849218" cy="2007707"/>
            <a:chOff x="437322" y="4803913"/>
            <a:chExt cx="2849218" cy="2007707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F6B69C75-3517-234C-9022-322822C8ECE4}"/>
                </a:ext>
              </a:extLst>
            </p:cNvPr>
            <p:cNvSpPr/>
            <p:nvPr/>
          </p:nvSpPr>
          <p:spPr>
            <a:xfrm rot="5400000">
              <a:off x="1335154" y="6172202"/>
              <a:ext cx="1073429" cy="205408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ight Arrow 100">
              <a:extLst>
                <a:ext uri="{FF2B5EF4-FFF2-40B4-BE49-F238E27FC236}">
                  <a16:creationId xmlns:a16="http://schemas.microsoft.com/office/drawing/2014/main" id="{E2103C84-F9BB-754A-8DB4-9EED1407A0E5}"/>
                </a:ext>
              </a:extLst>
            </p:cNvPr>
            <p:cNvSpPr/>
            <p:nvPr/>
          </p:nvSpPr>
          <p:spPr>
            <a:xfrm rot="16200000">
              <a:off x="1408044" y="5105399"/>
              <a:ext cx="775252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>
              <a:off x="437322" y="5499652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255" y="5177985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9DD04DE-490A-BF4D-A7E2-3A174C7DB200}"/>
              </a:ext>
            </a:extLst>
          </p:cNvPr>
          <p:cNvGrpSpPr/>
          <p:nvPr/>
        </p:nvGrpSpPr>
        <p:grpSpPr>
          <a:xfrm>
            <a:off x="5817705" y="4121995"/>
            <a:ext cx="410817" cy="461665"/>
            <a:chOff x="2292626" y="5618921"/>
            <a:chExt cx="410817" cy="461665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6289879-A092-1D48-94AB-CCE5CC88B4FF}"/>
                </a:ext>
              </a:extLst>
            </p:cNvPr>
            <p:cNvSpPr/>
            <p:nvPr/>
          </p:nvSpPr>
          <p:spPr>
            <a:xfrm>
              <a:off x="2292626" y="5645426"/>
              <a:ext cx="410817" cy="410817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B6F7794D-4F3F-5742-9DD7-7030CC3F326A}"/>
                </a:ext>
              </a:extLst>
            </p:cNvPr>
            <p:cNvSpPr txBox="1"/>
            <p:nvPr/>
          </p:nvSpPr>
          <p:spPr>
            <a:xfrm>
              <a:off x="2319130" y="561892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B70654DC-D6ED-4743-B90B-BBDA82CBF7C1}"/>
              </a:ext>
            </a:extLst>
          </p:cNvPr>
          <p:cNvSpPr txBox="1"/>
          <p:nvPr/>
        </p:nvSpPr>
        <p:spPr>
          <a:xfrm>
            <a:off x="7623617" y="2453566"/>
            <a:ext cx="3985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FF-FF-FF-FF-FF-FF)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03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1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61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7730987" y="5422150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replies to A with ARP response, giving its MAC address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MAC address: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 58-23-D7-FA-20-B0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2849218" cy="741718"/>
            <a:chOff x="5367131" y="3866019"/>
            <a:chExt cx="2849218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6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A9DD04DE-490A-BF4D-A7E2-3A174C7DB200}"/>
                </a:ext>
              </a:extLst>
            </p:cNvPr>
            <p:cNvGrpSpPr/>
            <p:nvPr/>
          </p:nvGrpSpPr>
          <p:grpSpPr>
            <a:xfrm>
              <a:off x="7434470" y="4043570"/>
              <a:ext cx="410817" cy="461665"/>
              <a:chOff x="2292626" y="5618921"/>
              <a:chExt cx="410817" cy="461665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56289879-A092-1D48-94AB-CCE5CC88B4FF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B6F7794D-4F3F-5742-9DD7-7030CC3F326A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B70654DC-D6ED-4743-B90B-BBDA82CBF7C1}"/>
              </a:ext>
            </a:extLst>
          </p:cNvPr>
          <p:cNvSpPr txBox="1"/>
          <p:nvPr/>
        </p:nvSpPr>
        <p:spPr>
          <a:xfrm>
            <a:off x="7901911" y="2228279"/>
            <a:ext cx="2951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ARP message into 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71-65-F7-2B-08-53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528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</a:t>
                </a: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addr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4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13DE118-29AE-1147-9673-7A7F3BEC6EF7}"/>
              </a:ext>
            </a:extLst>
          </p:cNvPr>
          <p:cNvGrpSpPr/>
          <p:nvPr/>
        </p:nvGrpSpPr>
        <p:grpSpPr>
          <a:xfrm>
            <a:off x="1144656" y="5342636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receives B’s reply, adds B entry into its local ARP table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3</a:t>
                </a: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1637539" cy="741718"/>
            <a:chOff x="5367131" y="3866019"/>
            <a:chExt cx="1637539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5"/>
              <a:ext cx="1060173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5F39055-4138-5345-8C30-F70330025618}"/>
              </a:ext>
            </a:extLst>
          </p:cNvPr>
          <p:cNvGrpSpPr/>
          <p:nvPr/>
        </p:nvGrpSpPr>
        <p:grpSpPr>
          <a:xfrm>
            <a:off x="1217886" y="3923211"/>
            <a:ext cx="3224987" cy="523220"/>
            <a:chOff x="1217886" y="3818281"/>
            <a:chExt cx="3224987" cy="523220"/>
          </a:xfrm>
        </p:grpSpPr>
        <p:sp>
          <p:nvSpPr>
            <p:cNvPr id="73" name="Text Box 36">
              <a:extLst>
                <a:ext uri="{FF2B5EF4-FFF2-40B4-BE49-F238E27FC236}">
                  <a16:creationId xmlns:a16="http://schemas.microsoft.com/office/drawing/2014/main" id="{1DADF13F-2D2F-5443-842A-4A233EADB7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7886" y="3818281"/>
              <a:ext cx="880369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137.196.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    7.14</a:t>
              </a:r>
            </a:p>
          </p:txBody>
        </p:sp>
        <p:sp>
          <p:nvSpPr>
            <p:cNvPr id="77" name="Text Box 27">
              <a:extLst>
                <a:ext uri="{FF2B5EF4-FFF2-40B4-BE49-F238E27FC236}">
                  <a16:creationId xmlns:a16="http://schemas.microsoft.com/office/drawing/2014/main" id="{82505451-0901-AA46-96C0-FED04AABFA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7388" y="3897795"/>
              <a:ext cx="17399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78" name="Text Box 27">
              <a:extLst>
                <a:ext uri="{FF2B5EF4-FFF2-40B4-BE49-F238E27FC236}">
                  <a16:creationId xmlns:a16="http://schemas.microsoft.com/office/drawing/2014/main" id="{ED5A362E-E35A-6241-9A98-218C818945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0049" y="3891169"/>
              <a:ext cx="48282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23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10147</TotalTime>
  <Words>2464</Words>
  <Application>Microsoft Office PowerPoint</Application>
  <PresentationFormat>Widescreen</PresentationFormat>
  <Paragraphs>740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Arial</vt:lpstr>
      <vt:lpstr>Calibri</vt:lpstr>
      <vt:lpstr>Calibri Light</vt:lpstr>
      <vt:lpstr>Comic Sans MS</vt:lpstr>
      <vt:lpstr>Gill Sans MT</vt:lpstr>
      <vt:lpstr>Tahoma</vt:lpstr>
      <vt:lpstr>Wingdings</vt:lpstr>
      <vt:lpstr>1_Office Theme</vt:lpstr>
      <vt:lpstr>2_Office Theme</vt:lpstr>
      <vt:lpstr>The Link Layer</vt:lpstr>
      <vt:lpstr>Link layer, LANs: roadmap</vt:lpstr>
      <vt:lpstr>MAC addresses</vt:lpstr>
      <vt:lpstr>MAC addresses</vt:lpstr>
      <vt:lpstr>MAC addresses</vt:lpstr>
      <vt:lpstr>ARP: address resolution protocol</vt:lpstr>
      <vt:lpstr>ARP protocol in action</vt:lpstr>
      <vt:lpstr>ARP protocol in action</vt:lpstr>
      <vt:lpstr>ARP protocol in action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Link layer, LANs: roadmap</vt:lpstr>
      <vt:lpstr>Ethernet</vt:lpstr>
      <vt:lpstr>Ethernet: physical topology</vt:lpstr>
      <vt:lpstr>Ethernet frame structure</vt:lpstr>
      <vt:lpstr>Ethernet frame structure (more)</vt:lpstr>
      <vt:lpstr>Ethernet: unreliable, connectionless</vt:lpstr>
      <vt:lpstr>802.3 Ethernet standards: link &amp; physical layers</vt:lpstr>
      <vt:lpstr>Link layer, LANs: roadmap</vt:lpstr>
      <vt:lpstr>Ethernet switch</vt:lpstr>
      <vt:lpstr>Switch: multiple simultaneous transmissions</vt:lpstr>
      <vt:lpstr>Switch: multiple simultaneous transmissions</vt:lpstr>
      <vt:lpstr>Switch forwarding table</vt:lpstr>
      <vt:lpstr>Switch: self-learning</vt:lpstr>
      <vt:lpstr>Switch: frame filtering/forwarding</vt:lpstr>
      <vt:lpstr>Self-learning, forwarding: example</vt:lpstr>
      <vt:lpstr>Interconnecting switches</vt:lpstr>
      <vt:lpstr>Self-learning multi-switch example</vt:lpstr>
      <vt:lpstr>Small institutional network</vt:lpstr>
      <vt:lpstr>Switches vs. routers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Arshad Ali</cp:lastModifiedBy>
  <cp:revision>83</cp:revision>
  <dcterms:created xsi:type="dcterms:W3CDTF">2020-04-18T15:23:50Z</dcterms:created>
  <dcterms:modified xsi:type="dcterms:W3CDTF">2023-11-28T01:22:48Z</dcterms:modified>
</cp:coreProperties>
</file>

<file path=docProps/thumbnail.jpeg>
</file>